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4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  <a:srgbClr val="00CCFF"/>
    <a:srgbClr val="00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232" y="-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>
                <a:solidFill>
                  <a:srgbClr val="0033CC"/>
                </a:solidFill>
              </a:rPr>
              <a:t>Favourite </a:t>
            </a:r>
            <a:r>
              <a:rPr lang="en-GB" dirty="0">
                <a:solidFill>
                  <a:srgbClr val="0033CC"/>
                </a:solidFill>
              </a:rPr>
              <a:t>Costa Rican </a:t>
            </a:r>
            <a:r>
              <a:rPr lang="en-GB" dirty="0" smtClean="0">
                <a:solidFill>
                  <a:srgbClr val="0033CC"/>
                </a:solidFill>
              </a:rPr>
              <a:t>Animals as liked by</a:t>
            </a:r>
            <a:r>
              <a:rPr lang="en-GB" baseline="0" dirty="0" smtClean="0">
                <a:solidFill>
                  <a:srgbClr val="0033CC"/>
                </a:solidFill>
              </a:rPr>
              <a:t> our class</a:t>
            </a:r>
            <a:r>
              <a:rPr lang="en-GB" dirty="0" smtClean="0">
                <a:solidFill>
                  <a:srgbClr val="0033CC"/>
                </a:solidFill>
              </a:rPr>
              <a:t>. </a:t>
            </a:r>
            <a:endParaRPr lang="en-GB" dirty="0">
              <a:solidFill>
                <a:srgbClr val="0033CC"/>
              </a:solidFill>
            </a:endParaRPr>
          </a:p>
        </c:rich>
      </c:tx>
      <c:layout>
        <c:manualLayout>
          <c:xMode val="edge"/>
          <c:yMode val="edge"/>
          <c:x val="0.156745242782152"/>
          <c:y val="0.00625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Alligator</c:v>
                </c:pt>
                <c:pt idx="1">
                  <c:v>Ocelot</c:v>
                </c:pt>
                <c:pt idx="2">
                  <c:v>Motmot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5.0</c:v>
                </c:pt>
                <c:pt idx="1">
                  <c:v>2.0</c:v>
                </c:pt>
                <c:pt idx="2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Alligator</c:v>
                </c:pt>
                <c:pt idx="1">
                  <c:v>Ocelot</c:v>
                </c:pt>
                <c:pt idx="2">
                  <c:v>Motmot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20.0</c:v>
                </c:pt>
                <c:pt idx="1">
                  <c:v>2.0</c:v>
                </c:pt>
                <c:pt idx="2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1885960"/>
        <c:axId val="-2071882936"/>
      </c:barChart>
      <c:catAx>
        <c:axId val="-2071885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71882936"/>
        <c:crosses val="autoZero"/>
        <c:auto val="1"/>
        <c:lblAlgn val="ctr"/>
        <c:lblOffset val="100"/>
        <c:noMultiLvlLbl val="0"/>
      </c:catAx>
      <c:valAx>
        <c:axId val="-2071882936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effectLst>
            <a:glow rad="127000">
              <a:srgbClr val="FFC000"/>
            </a:glow>
          </a:effectLst>
        </c:spPr>
        <c:crossAx val="-2071885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effectLst>
      <a:outerShdw blurRad="50800" dist="50800" dir="5400000" algn="ctr" rotWithShape="0">
        <a:schemeClr val="bg1">
          <a:lumMod val="95000"/>
        </a:scheme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C914F4-1307-409B-8FAF-FCBC4A81EDA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D1A34E-A9D8-467C-989A-7EAF6C21A453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/url?q=http://www.earthpm.com/2013/09/looking-forward-to-an-eruption-of-knowledge-exchange/&amp;sa=U&amp;ei=r11eU-wbh4zsBouXgbgI&amp;ved=0CE4Q9QEwEA&amp;usg=AFQjCNFMK8O80iQzWjKLLUtnEF47JoxkzA" TargetMode="Externa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/url?q=http://www.vacationscostarica.com/travel-guide/weather-in-costa-rica/&amp;sa=U&amp;ei=6l9eU8fWIsOQ7AbcyoHADA&amp;ved=0CDoQ9QEwBQ&amp;usg=AFQjCNGSqYGQrFt9y9SEStqYwsCI5M1wKw" TargetMode="Externa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016224"/>
          </a:xfrm>
        </p:spPr>
        <p:txBody>
          <a:bodyPr>
            <a:noAutofit/>
          </a:bodyPr>
          <a:lstStyle/>
          <a:p>
            <a:r>
              <a:rPr lang="en-GB" sz="13800" dirty="0" smtClean="0">
                <a:solidFill>
                  <a:srgbClr val="0070C0"/>
                </a:solidFill>
              </a:rPr>
              <a:t>Costa Rica</a:t>
            </a:r>
            <a:endParaRPr lang="en-GB" sz="138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7"/>
            <a:ext cx="9324528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3568" y="90872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dirty="0" smtClean="0">
                <a:solidFill>
                  <a:srgbClr val="0070C0"/>
                </a:solidFill>
              </a:rPr>
              <a:t>Costa</a:t>
            </a:r>
            <a:r>
              <a:rPr lang="en-GB" sz="9600" dirty="0" smtClean="0"/>
              <a:t> </a:t>
            </a:r>
            <a:r>
              <a:rPr lang="en-GB" sz="9600" dirty="0" smtClean="0">
                <a:solidFill>
                  <a:srgbClr val="0070C0"/>
                </a:solidFill>
              </a:rPr>
              <a:t>Rica</a:t>
            </a:r>
            <a:endParaRPr lang="en-GB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8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3728" y="2644170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0070C0"/>
                </a:solidFill>
                <a:latin typeface="Cooper Black" pitchFamily="18" charset="0"/>
              </a:rPr>
              <a:t>Sports!</a:t>
            </a:r>
            <a:endParaRPr lang="en-GB" sz="9600" dirty="0">
              <a:solidFill>
                <a:srgbClr val="0070C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3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2779" y="285293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The Captain of the football team is called Bryan Ruiz.</a:t>
            </a: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059" y="4319718"/>
            <a:ext cx="5652628" cy="253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764704"/>
            <a:ext cx="2749171" cy="19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6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236" y="685145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5">
                    <a:lumMod val="75000"/>
                  </a:schemeClr>
                </a:solidFill>
              </a:rPr>
              <a:t>Traditional Sports!</a:t>
            </a:r>
            <a:endParaRPr lang="en-GB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669931"/>
            <a:ext cx="5040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Surfing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Windsurfing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Fishing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Golf </a:t>
            </a:r>
          </a:p>
          <a:p>
            <a:r>
              <a:rPr lang="en-GB" sz="3200" dirty="0" err="1" smtClean="0">
                <a:solidFill>
                  <a:srgbClr val="7030A0"/>
                </a:solidFill>
              </a:rPr>
              <a:t>Whitewater</a:t>
            </a:r>
            <a:r>
              <a:rPr lang="en-GB" sz="3200" dirty="0" smtClean="0">
                <a:solidFill>
                  <a:srgbClr val="7030A0"/>
                </a:solidFill>
              </a:rPr>
              <a:t> Rafting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Diving</a:t>
            </a:r>
          </a:p>
          <a:p>
            <a:r>
              <a:rPr lang="en-GB" sz="3200" dirty="0" err="1" smtClean="0">
                <a:solidFill>
                  <a:srgbClr val="7030A0"/>
                </a:solidFill>
              </a:rPr>
              <a:t>Birdwatching</a:t>
            </a:r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GB" sz="3200" dirty="0" smtClean="0">
                <a:solidFill>
                  <a:srgbClr val="7030A0"/>
                </a:solidFill>
              </a:rPr>
              <a:t>Horse Riding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Mountain Biking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Hot Air Ballooning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1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5708" y="1556792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Cooper Black" pitchFamily="18" charset="0"/>
              </a:rPr>
              <a:t>Thank you for watching we hope you enjoyed it!</a:t>
            </a:r>
            <a:endParaRPr lang="en-GB" sz="66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1752" y="609329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</a:t>
            </a:r>
            <a:r>
              <a:rPr lang="en-GB" sz="2000" dirty="0" smtClean="0">
                <a:solidFill>
                  <a:srgbClr val="00B050"/>
                </a:solidFill>
              </a:rPr>
              <a:t>By Joanna, Angus, </a:t>
            </a:r>
            <a:r>
              <a:rPr lang="en-GB" sz="2000" dirty="0" err="1" smtClean="0">
                <a:solidFill>
                  <a:srgbClr val="00B050"/>
                </a:solidFill>
              </a:rPr>
              <a:t>Amelie</a:t>
            </a:r>
            <a:r>
              <a:rPr lang="en-GB" sz="2000" dirty="0" smtClean="0">
                <a:solidFill>
                  <a:srgbClr val="00B050"/>
                </a:solidFill>
              </a:rPr>
              <a:t>, </a:t>
            </a:r>
            <a:r>
              <a:rPr lang="en-GB" sz="2000" dirty="0" err="1" smtClean="0">
                <a:solidFill>
                  <a:srgbClr val="00B050"/>
                </a:solidFill>
              </a:rPr>
              <a:t>Tegan</a:t>
            </a:r>
            <a:r>
              <a:rPr lang="en-GB" sz="2000" dirty="0" smtClean="0">
                <a:solidFill>
                  <a:srgbClr val="00B050"/>
                </a:solidFill>
              </a:rPr>
              <a:t>, Ellis and </a:t>
            </a:r>
            <a:r>
              <a:rPr lang="en-GB" sz="2000" dirty="0" err="1" smtClean="0">
                <a:solidFill>
                  <a:srgbClr val="00B050"/>
                </a:solidFill>
              </a:rPr>
              <a:t>Xander</a:t>
            </a:r>
            <a:endParaRPr lang="en-GB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7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125950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621" y="2348880"/>
            <a:ext cx="62761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There are over 121 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volcanoes 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in Costa Rica and seven of them are active.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498812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050" name="Picture 2" descr="http://t3.gstatic.com/images?q=tbn:ANd9GcQIkl41BlKtTepeNqe9Me55Ib5MLYnIUzr9VjxbvqLjggLaiZ-LrWsbx5oJ:www.earthpm.com/wp-content/uploads/2013/09/volcano-costa-r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4344965"/>
            <a:ext cx="3528392" cy="231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1368" y="908720"/>
            <a:ext cx="8220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capital city is San Jose. </a:t>
            </a:r>
            <a:endParaRPr lang="en-GB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88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4596750"/>
            <a:ext cx="4752528" cy="2019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403648" y="1124744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CCFF"/>
                </a:solidFill>
              </a:rPr>
              <a:t>The population of Costa Rica is 4.13 million.</a:t>
            </a:r>
            <a:endParaRPr lang="en-GB" sz="4000" dirty="0">
              <a:solidFill>
                <a:srgbClr val="00CC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780928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The climate is usually tropical but through the mountain region the weather is a bit milder.</a:t>
            </a:r>
            <a:endParaRPr lang="en-GB" sz="3200" dirty="0">
              <a:solidFill>
                <a:srgbClr val="00B050"/>
              </a:solidFill>
            </a:endParaRPr>
          </a:p>
        </p:txBody>
      </p:sp>
      <p:pic>
        <p:nvPicPr>
          <p:cNvPr id="3074" name="Picture 2" descr="http://t3.gstatic.com/images?q=tbn:ANd9GcQVEQqG4cMZIvLnzxM_QKYhC1zwckADWzzJrunpbmfxaTV5czVMxTILIQs:dam.vacationscostarica.com/crvacations/guide/about-costa-rica/weather/weather-in-costa-r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73" y="4734029"/>
            <a:ext cx="4072069" cy="174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90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5544616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7030A0"/>
                </a:solidFill>
              </a:rPr>
              <a:t>The total area of Costa Rica is 51,100 square km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21622" y="2636912"/>
            <a:ext cx="6048672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3465" y="2659559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C000"/>
                </a:solidFill>
              </a:rPr>
              <a:t>Fun Fact!</a:t>
            </a:r>
            <a:endParaRPr lang="en-GB" sz="44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5831" y="3585663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33CC33"/>
                </a:solidFill>
              </a:rPr>
              <a:t>A female is called tica and a male is called </a:t>
            </a:r>
            <a:endParaRPr lang="en-GB" sz="4000" dirty="0">
              <a:solidFill>
                <a:srgbClr val="33CC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1880" y="4816769"/>
            <a:ext cx="14323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33CC33"/>
                </a:solidFill>
              </a:rPr>
              <a:t>a tico </a:t>
            </a:r>
            <a:endParaRPr lang="en-GB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8" y="-8594"/>
            <a:ext cx="9132571" cy="686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62880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70C0"/>
                </a:solidFill>
                <a:latin typeface="Algerian" pitchFamily="82" charset="0"/>
              </a:rPr>
              <a:t>Food</a:t>
            </a:r>
            <a:endParaRPr lang="en-GB" sz="8800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3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1994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92D050"/>
                </a:solidFill>
                <a:latin typeface="Agency FB" pitchFamily="34" charset="0"/>
              </a:rPr>
              <a:t>The traditional food for breakfast is Gallo Pinto</a:t>
            </a:r>
            <a:endParaRPr lang="en-GB" sz="2800" dirty="0">
              <a:solidFill>
                <a:srgbClr val="92D050"/>
              </a:solidFill>
              <a:latin typeface="Agency FB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56792"/>
            <a:ext cx="200450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6199" y="3115810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C000"/>
                </a:solidFill>
                <a:latin typeface="Brush Script MT" pitchFamily="66" charset="0"/>
              </a:rPr>
              <a:t>The lunch is Casados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75729"/>
            <a:ext cx="2893379" cy="218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4635018"/>
            <a:ext cx="23745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66"/>
                </a:solidFill>
                <a:latin typeface="Castellar" pitchFamily="18" charset="0"/>
              </a:rPr>
              <a:t>There is no traditional dinner but the drinks are coffee or fresh fruit juice</a:t>
            </a:r>
            <a:endParaRPr lang="en-GB" sz="2000" dirty="0">
              <a:solidFill>
                <a:srgbClr val="FF0066"/>
              </a:solidFill>
              <a:latin typeface="Castellar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49377"/>
            <a:ext cx="1739082" cy="260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18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28882"/>
            <a:ext cx="10095707" cy="702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692696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Chiller" pitchFamily="82" charset="0"/>
              </a:rPr>
              <a:t>Wildlife</a:t>
            </a:r>
            <a:endParaRPr lang="en-GB" sz="8000" dirty="0">
              <a:solidFill>
                <a:srgbClr val="FF0000"/>
              </a:solidFill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9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52736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66"/>
                </a:solidFill>
              </a:rPr>
              <a:t>This is a motmot.</a:t>
            </a:r>
            <a:endParaRPr lang="en-GB" sz="4400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702" y="3704838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7030A0"/>
                </a:solidFill>
              </a:rPr>
              <a:t>This is an ocelot.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0966" y="6042416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CCFF"/>
                </a:solidFill>
                <a:latin typeface="Baskerville Old Face" pitchFamily="18" charset="0"/>
              </a:rPr>
              <a:t>This is an alligator.</a:t>
            </a:r>
            <a:endParaRPr lang="en-GB" sz="3200" dirty="0">
              <a:solidFill>
                <a:srgbClr val="00CCFF"/>
              </a:solidFill>
              <a:latin typeface="Baskerville Old Fac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2764110" cy="235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813926"/>
            <a:ext cx="2050347" cy="308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11" y="4237272"/>
            <a:ext cx="2237334" cy="240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69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314612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58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185</Words>
  <Application>Microsoft Macintosh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1_Flow</vt:lpstr>
      <vt:lpstr>Costa 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Costa Rica</dc:title>
  <dc:creator>Joanna</dc:creator>
  <cp:lastModifiedBy>t p</cp:lastModifiedBy>
  <cp:revision>18</cp:revision>
  <dcterms:created xsi:type="dcterms:W3CDTF">2014-04-28T12:37:19Z</dcterms:created>
  <dcterms:modified xsi:type="dcterms:W3CDTF">2014-06-10T12:45:07Z</dcterms:modified>
</cp:coreProperties>
</file>