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9" r:id="rId3"/>
    <p:sldId id="260" r:id="rId4"/>
    <p:sldId id="262" r:id="rId5"/>
    <p:sldId id="264" r:id="rId6"/>
    <p:sldId id="265" r:id="rId7"/>
    <p:sldId id="266" r:id="rId8"/>
    <p:sldId id="267" r:id="rId9"/>
    <p:sldId id="270" r:id="rId10"/>
    <p:sldId id="271"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A0911-17BD-4D1A-B503-E7606ACF069A}" type="datetimeFigureOut">
              <a:rPr lang="pl-PL" smtClean="0"/>
              <a:pPr/>
              <a:t>2014-06-10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9A8166-E62D-416C-97BB-76632E7B051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A9A8166-E62D-416C-97BB-76632E7B051B}" type="slidenum">
              <a:rPr lang="pl-PL" smtClean="0"/>
              <a:pPr/>
              <a:t>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A9A8166-E62D-416C-97BB-76632E7B051B}" type="slidenum">
              <a:rPr lang="pl-PL" smtClean="0"/>
              <a:pPr/>
              <a:t>8</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A9A8166-E62D-416C-97BB-76632E7B051B}"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78BD9BDE-520D-4C35-AE6D-252A7C1B0E24}" type="datetimeFigureOut">
              <a:rPr lang="pl-PL" smtClean="0"/>
              <a:pPr/>
              <a:t>2014-06-10</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A9A69F-4AF8-48EA-9E27-9A7547031BCF}"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8BD9BDE-520D-4C35-AE6D-252A7C1B0E24}" type="datetimeFigureOut">
              <a:rPr lang="pl-PL" smtClean="0"/>
              <a:pPr/>
              <a:t>2014-06-10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A9A69F-4AF8-48EA-9E27-9A7547031BCF}"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88A9A69F-4AF8-48EA-9E27-9A7547031BCF}"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8BD9BDE-520D-4C35-AE6D-252A7C1B0E24}" type="datetimeFigureOut">
              <a:rPr lang="pl-PL" smtClean="0"/>
              <a:pPr/>
              <a:t>2014-06-10</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78BD9BDE-520D-4C35-AE6D-252A7C1B0E24}" type="datetimeFigureOut">
              <a:rPr lang="pl-PL" smtClean="0"/>
              <a:pPr/>
              <a:t>2014-06-10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88A9A69F-4AF8-48EA-9E27-9A7547031BCF}"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78BD9BDE-520D-4C35-AE6D-252A7C1B0E24}" type="datetimeFigureOut">
              <a:rPr lang="pl-PL" smtClean="0"/>
              <a:pPr/>
              <a:t>2014-06-10</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A9A69F-4AF8-48EA-9E27-9A7547031BCF}"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78BD9BDE-520D-4C35-AE6D-252A7C1B0E24}" type="datetimeFigureOut">
              <a:rPr lang="pl-PL" smtClean="0"/>
              <a:pPr/>
              <a:t>2014-06-10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A9A69F-4AF8-48EA-9E27-9A7547031BCF}"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78BD9BDE-520D-4C35-AE6D-252A7C1B0E24}" type="datetimeFigureOut">
              <a:rPr lang="pl-PL" smtClean="0"/>
              <a:pPr/>
              <a:t>2014-06-10</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88A9A69F-4AF8-48EA-9E27-9A7547031BCF}"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78BD9BDE-520D-4C35-AE6D-252A7C1B0E24}" type="datetimeFigureOut">
              <a:rPr lang="pl-PL" smtClean="0"/>
              <a:pPr/>
              <a:t>2014-06-10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88A9A69F-4AF8-48EA-9E27-9A7547031BC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78BD9BDE-520D-4C35-AE6D-252A7C1B0E24}" type="datetimeFigureOut">
              <a:rPr lang="pl-PL" smtClean="0"/>
              <a:pPr/>
              <a:t>2014-06-10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8A9A69F-4AF8-48EA-9E27-9A7547031BC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8A9A69F-4AF8-48EA-9E27-9A7547031BCF}"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78BD9BDE-520D-4C35-AE6D-252A7C1B0E24}" type="datetimeFigureOut">
              <a:rPr lang="pl-PL" smtClean="0"/>
              <a:pPr/>
              <a:t>2014-06-10</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88A9A69F-4AF8-48EA-9E27-9A7547031BCF}"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78BD9BDE-520D-4C35-AE6D-252A7C1B0E24}" type="datetimeFigureOut">
              <a:rPr lang="pl-PL" smtClean="0"/>
              <a:pPr/>
              <a:t>2014-06-10</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8BD9BDE-520D-4C35-AE6D-252A7C1B0E24}" type="datetimeFigureOut">
              <a:rPr lang="pl-PL" smtClean="0"/>
              <a:pPr/>
              <a:t>2014-06-10</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8A9A69F-4AF8-48EA-9E27-9A7547031BCF}"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dirty="0"/>
          </a:p>
        </p:txBody>
      </p:sp>
      <p:sp>
        <p:nvSpPr>
          <p:cNvPr id="2" name="Tytuł 1"/>
          <p:cNvSpPr>
            <a:spLocks noGrp="1"/>
          </p:cNvSpPr>
          <p:nvPr>
            <p:ph type="ctrTitle"/>
          </p:nvPr>
        </p:nvSpPr>
        <p:spPr/>
        <p:txBody>
          <a:bodyPr>
            <a:normAutofit fontScale="90000"/>
          </a:bodyPr>
          <a:lstStyle/>
          <a:p>
            <a:r>
              <a:rPr lang="pl-PL" dirty="0" err="1" smtClean="0">
                <a:solidFill>
                  <a:schemeClr val="accent3">
                    <a:lumMod val="75000"/>
                  </a:schemeClr>
                </a:solidFill>
              </a:rPr>
              <a:t>Space</a:t>
            </a:r>
            <a:r>
              <a:rPr lang="pl-PL" dirty="0" smtClean="0">
                <a:solidFill>
                  <a:schemeClr val="accent3">
                    <a:lumMod val="75000"/>
                  </a:schemeClr>
                </a:solidFill>
              </a:rPr>
              <a:t> </a:t>
            </a:r>
            <a:r>
              <a:rPr lang="pl-PL" dirty="0" err="1" smtClean="0">
                <a:solidFill>
                  <a:schemeClr val="accent3">
                    <a:lumMod val="75000"/>
                  </a:schemeClr>
                </a:solidFill>
              </a:rPr>
              <a:t>Ted’s</a:t>
            </a:r>
            <a:r>
              <a:rPr lang="pl-PL" dirty="0" smtClean="0">
                <a:solidFill>
                  <a:schemeClr val="accent3">
                    <a:lumMod val="75000"/>
                  </a:schemeClr>
                </a:solidFill>
              </a:rPr>
              <a:t> </a:t>
            </a:r>
            <a:r>
              <a:rPr lang="pl-PL" dirty="0" err="1" smtClean="0">
                <a:solidFill>
                  <a:schemeClr val="accent3">
                    <a:lumMod val="75000"/>
                  </a:schemeClr>
                </a:solidFill>
              </a:rPr>
              <a:t>Adventures</a:t>
            </a:r>
            <a:r>
              <a:rPr lang="pl-PL" dirty="0" smtClean="0">
                <a:solidFill>
                  <a:schemeClr val="accent3">
                    <a:lumMod val="75000"/>
                  </a:schemeClr>
                </a:solidFill>
              </a:rPr>
              <a:t> </a:t>
            </a:r>
            <a:r>
              <a:rPr lang="pl-PL" dirty="0" err="1" smtClean="0">
                <a:solidFill>
                  <a:schemeClr val="accent3">
                    <a:lumMod val="75000"/>
                  </a:schemeClr>
                </a:solidFill>
              </a:rPr>
              <a:t>around</a:t>
            </a:r>
            <a:r>
              <a:rPr lang="pl-PL" dirty="0" smtClean="0">
                <a:solidFill>
                  <a:schemeClr val="accent3">
                    <a:lumMod val="75000"/>
                  </a:schemeClr>
                </a:solidFill>
              </a:rPr>
              <a:t> Europe </a:t>
            </a:r>
            <a:r>
              <a:rPr lang="pl-PL" dirty="0" err="1" smtClean="0">
                <a:solidFill>
                  <a:schemeClr val="accent3">
                    <a:lumMod val="75000"/>
                  </a:schemeClr>
                </a:solidFill>
              </a:rPr>
              <a:t>World</a:t>
            </a:r>
            <a:r>
              <a:rPr lang="pl-PL" dirty="0" smtClean="0">
                <a:solidFill>
                  <a:schemeClr val="accent3">
                    <a:lumMod val="75000"/>
                  </a:schemeClr>
                </a:solidFill>
              </a:rPr>
              <a:t> </a:t>
            </a:r>
            <a:r>
              <a:rPr lang="pl-PL" dirty="0" smtClean="0">
                <a:solidFill>
                  <a:schemeClr val="accent3">
                    <a:lumMod val="75000"/>
                  </a:schemeClr>
                </a:solidFill>
              </a:rPr>
              <a:t>Cup </a:t>
            </a:r>
            <a:r>
              <a:rPr lang="pl-PL" dirty="0" err="1" smtClean="0">
                <a:solidFill>
                  <a:schemeClr val="accent3">
                    <a:lumMod val="75000"/>
                  </a:schemeClr>
                </a:solidFill>
              </a:rPr>
              <a:t>research</a:t>
            </a:r>
            <a:r>
              <a:rPr lang="pl-PL" dirty="0" smtClean="0">
                <a:solidFill>
                  <a:schemeClr val="accent3">
                    <a:lumMod val="75000"/>
                  </a:schemeClr>
                </a:solidFill>
              </a:rPr>
              <a:t> </a:t>
            </a:r>
            <a:br>
              <a:rPr lang="pl-PL" dirty="0" smtClean="0">
                <a:solidFill>
                  <a:schemeClr val="accent3">
                    <a:lumMod val="75000"/>
                  </a:schemeClr>
                </a:solidFill>
              </a:rPr>
            </a:br>
            <a:r>
              <a:rPr lang="pl-PL" dirty="0" err="1" smtClean="0">
                <a:solidFill>
                  <a:schemeClr val="accent3">
                    <a:lumMod val="75000"/>
                  </a:schemeClr>
                </a:solidFill>
              </a:rPr>
              <a:t>Belgium</a:t>
            </a:r>
            <a:endParaRPr lang="pl-PL" dirty="0">
              <a:solidFill>
                <a:schemeClr val="accent3">
                  <a:lumMod val="75000"/>
                </a:schemeClr>
              </a:solidFill>
            </a:endParaRPr>
          </a:p>
        </p:txBody>
      </p:sp>
      <p:pic>
        <p:nvPicPr>
          <p:cNvPr id="1028" name="Picture 4" descr="http://m.ocdn.eu/_m/11ae1ee79444afc01865d9392c565ede,62,37.jpg"/>
          <p:cNvPicPr>
            <a:picLocks noChangeAspect="1" noChangeArrowheads="1"/>
          </p:cNvPicPr>
          <p:nvPr/>
        </p:nvPicPr>
        <p:blipFill>
          <a:blip r:embed="rId2" cstate="print"/>
          <a:srcRect/>
          <a:stretch>
            <a:fillRect/>
          </a:stretch>
        </p:blipFill>
        <p:spPr bwMode="auto">
          <a:xfrm>
            <a:off x="323528" y="2708920"/>
            <a:ext cx="4267200" cy="3400426"/>
          </a:xfrm>
          <a:prstGeom prst="rect">
            <a:avLst/>
          </a:prstGeom>
          <a:noFill/>
        </p:spPr>
      </p:pic>
      <p:pic>
        <p:nvPicPr>
          <p:cNvPr id="1030" name="Picture 6" descr="http://upload.wikimedia.org/wikipedia/commons/thumb/f/f1/Great_coat_of_arms_of_Belgium.svg/640px-Great_coat_of_arms_of_Belgium.svg.png"/>
          <p:cNvPicPr>
            <a:picLocks noChangeAspect="1" noChangeArrowheads="1"/>
          </p:cNvPicPr>
          <p:nvPr/>
        </p:nvPicPr>
        <p:blipFill>
          <a:blip r:embed="rId3" cstate="print"/>
          <a:srcRect/>
          <a:stretch>
            <a:fillRect/>
          </a:stretch>
        </p:blipFill>
        <p:spPr bwMode="auto">
          <a:xfrm>
            <a:off x="5220072" y="2420888"/>
            <a:ext cx="3024336" cy="3704812"/>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1052735"/>
            <a:ext cx="7848872" cy="3139321"/>
          </a:xfrm>
          <a:prstGeom prst="rect">
            <a:avLst/>
          </a:prstGeom>
          <a:noFill/>
        </p:spPr>
        <p:txBody>
          <a:bodyPr wrap="square" rtlCol="0">
            <a:spAutoFit/>
          </a:bodyPr>
          <a:lstStyle/>
          <a:p>
            <a:pPr algn="ctr"/>
            <a:r>
              <a:rPr lang="pl-PL" sz="6600" dirty="0" smtClean="0">
                <a:solidFill>
                  <a:srgbClr val="FF0000"/>
                </a:solidFill>
              </a:rPr>
              <a:t>   </a:t>
            </a:r>
            <a:r>
              <a:rPr lang="en-US" sz="6600" dirty="0" smtClean="0">
                <a:solidFill>
                  <a:srgbClr val="FF0000"/>
                </a:solidFill>
              </a:rPr>
              <a:t>This</a:t>
            </a:r>
            <a:r>
              <a:rPr lang="en-US" sz="6600" dirty="0" smtClean="0"/>
              <a:t> </a:t>
            </a:r>
            <a:r>
              <a:rPr lang="en-US" sz="6600" dirty="0" smtClean="0">
                <a:solidFill>
                  <a:srgbClr val="FFC000"/>
                </a:solidFill>
              </a:rPr>
              <a:t>project</a:t>
            </a:r>
            <a:r>
              <a:rPr lang="en-US" sz="6600" dirty="0" smtClean="0"/>
              <a:t> </a:t>
            </a:r>
            <a:r>
              <a:rPr lang="en-US" sz="6600" dirty="0" smtClean="0">
                <a:solidFill>
                  <a:srgbClr val="FFFF00"/>
                </a:solidFill>
              </a:rPr>
              <a:t>was</a:t>
            </a:r>
            <a:r>
              <a:rPr lang="en-US" sz="6600" dirty="0" smtClean="0"/>
              <a:t> </a:t>
            </a:r>
            <a:r>
              <a:rPr lang="en-US" sz="6600" dirty="0" smtClean="0">
                <a:solidFill>
                  <a:srgbClr val="92D050"/>
                </a:solidFill>
              </a:rPr>
              <a:t>created </a:t>
            </a:r>
            <a:r>
              <a:rPr lang="en-US" sz="6600" dirty="0" smtClean="0">
                <a:solidFill>
                  <a:srgbClr val="00B0F0"/>
                </a:solidFill>
              </a:rPr>
              <a:t>by Caroline</a:t>
            </a:r>
            <a:endParaRPr lang="pl-PL" sz="6600" dirty="0" smtClean="0">
              <a:solidFill>
                <a:srgbClr val="00B0F0"/>
              </a:solidFill>
            </a:endParaRPr>
          </a:p>
          <a:p>
            <a:pPr algn="ctr"/>
            <a:r>
              <a:rPr lang="en-US" sz="6600" dirty="0" smtClean="0">
                <a:solidFill>
                  <a:srgbClr val="7030A0"/>
                </a:solidFill>
              </a:rPr>
              <a:t>of </a:t>
            </a:r>
            <a:r>
              <a:rPr lang="pl-PL" sz="6600" dirty="0" err="1" smtClean="0">
                <a:solidFill>
                  <a:srgbClr val="7030A0"/>
                </a:solidFill>
              </a:rPr>
              <a:t>IV</a:t>
            </a:r>
            <a:r>
              <a:rPr lang="pl-PL" sz="6600" dirty="0" err="1" smtClean="0">
                <a:solidFill>
                  <a:srgbClr val="7030A0"/>
                </a:solidFill>
              </a:rPr>
              <a:t>a</a:t>
            </a:r>
            <a:r>
              <a:rPr lang="en-US" sz="6600" dirty="0" smtClean="0"/>
              <a:t> </a:t>
            </a:r>
            <a:r>
              <a:rPr lang="en-US" sz="6600" dirty="0" smtClean="0">
                <a:solidFill>
                  <a:srgbClr val="FF33CC"/>
                </a:solidFill>
              </a:rPr>
              <a:t>class.</a:t>
            </a:r>
            <a:endParaRPr lang="pl-PL" sz="6600" dirty="0">
              <a:solidFill>
                <a:srgbClr val="FF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1752" y="620688"/>
            <a:ext cx="8534400" cy="2664296"/>
          </a:xfrm>
        </p:spPr>
        <p:txBody>
          <a:bodyPr>
            <a:normAutofit/>
          </a:bodyPr>
          <a:lstStyle/>
          <a:p>
            <a:r>
              <a:rPr lang="en-US" sz="2000" dirty="0" smtClean="0">
                <a:solidFill>
                  <a:schemeClr val="tx1"/>
                </a:solidFill>
              </a:rPr>
              <a:t>Belgium is a country located in Western Europe.</a:t>
            </a:r>
            <a:r>
              <a:rPr lang="pl-PL" sz="2000" dirty="0" smtClean="0">
                <a:solidFill>
                  <a:schemeClr val="tx1"/>
                </a:solidFill>
              </a:rPr>
              <a:t> </a:t>
            </a:r>
            <a:r>
              <a:rPr lang="en-US" sz="2000" dirty="0" smtClean="0">
                <a:solidFill>
                  <a:schemeClr val="tx1"/>
                </a:solidFill>
              </a:rPr>
              <a:t>The capital city is Brussels, which is home to, among others, the European Union and NATO.</a:t>
            </a:r>
            <a:r>
              <a:rPr lang="pl-PL" sz="2000" dirty="0" smtClean="0">
                <a:solidFill>
                  <a:schemeClr val="tx1"/>
                </a:solidFill>
              </a:rPr>
              <a:t> </a:t>
            </a:r>
            <a:r>
              <a:rPr lang="en-US" sz="2000" dirty="0" smtClean="0">
                <a:solidFill>
                  <a:schemeClr val="tx1"/>
                </a:solidFill>
              </a:rPr>
              <a:t>The extent of the country from the south-east to north-west is 280 km, and from north-east to south-west 222 km.</a:t>
            </a:r>
            <a:r>
              <a:rPr lang="pl-PL" sz="2000" dirty="0" smtClean="0">
                <a:solidFill>
                  <a:schemeClr val="tx1"/>
                </a:solidFill>
              </a:rPr>
              <a:t> </a:t>
            </a:r>
            <a:r>
              <a:rPr lang="en-US" sz="2000" dirty="0" smtClean="0">
                <a:solidFill>
                  <a:schemeClr val="tx1"/>
                </a:solidFill>
              </a:rPr>
              <a:t>The largest city in Belgium is Brussels, Antwerp, Ghent, Charleroi and Liege. </a:t>
            </a:r>
            <a:r>
              <a:rPr lang="pl-PL" sz="2000" dirty="0" smtClean="0"/>
              <a:t/>
            </a:r>
            <a:br>
              <a:rPr lang="pl-PL" sz="2000" dirty="0" smtClean="0"/>
            </a:br>
            <a:endParaRPr lang="pl-PL" sz="2000" dirty="0"/>
          </a:p>
        </p:txBody>
      </p:sp>
      <p:pic>
        <p:nvPicPr>
          <p:cNvPr id="3" name="Picture 2" descr="http://upload.wikimedia.org/wikipedia/commons/8/80/Be-map.png"/>
          <p:cNvPicPr>
            <a:picLocks noChangeAspect="1" noChangeArrowheads="1"/>
          </p:cNvPicPr>
          <p:nvPr/>
        </p:nvPicPr>
        <p:blipFill>
          <a:blip r:embed="rId2" cstate="print"/>
          <a:srcRect/>
          <a:stretch>
            <a:fillRect/>
          </a:stretch>
        </p:blipFill>
        <p:spPr bwMode="auto">
          <a:xfrm>
            <a:off x="611560" y="2996952"/>
            <a:ext cx="3024336" cy="3254850"/>
          </a:xfrm>
          <a:prstGeom prst="rect">
            <a:avLst/>
          </a:prstGeom>
          <a:noFill/>
        </p:spPr>
      </p:pic>
      <p:pic>
        <p:nvPicPr>
          <p:cNvPr id="27650" name="Picture 2" descr="http://upload.wikimedia.org/wikipedia/commons/thumb/6/65/Flag_of_Belgium.svg/240px-Flag_of_Belgium.svg.png"/>
          <p:cNvPicPr>
            <a:picLocks noChangeAspect="1" noChangeArrowheads="1"/>
          </p:cNvPicPr>
          <p:nvPr/>
        </p:nvPicPr>
        <p:blipFill>
          <a:blip r:embed="rId3" cstate="print"/>
          <a:srcRect/>
          <a:stretch>
            <a:fillRect/>
          </a:stretch>
        </p:blipFill>
        <p:spPr bwMode="auto">
          <a:xfrm>
            <a:off x="4427984" y="3429000"/>
            <a:ext cx="2592288" cy="2246651"/>
          </a:xfrm>
          <a:prstGeom prst="rect">
            <a:avLst/>
          </a:prstGeom>
          <a:noFill/>
        </p:spPr>
      </p:pic>
      <p:sp>
        <p:nvSpPr>
          <p:cNvPr id="6" name="pole tekstowe 5"/>
          <p:cNvSpPr txBox="1"/>
          <p:nvPr/>
        </p:nvSpPr>
        <p:spPr>
          <a:xfrm>
            <a:off x="611560" y="260648"/>
            <a:ext cx="8136904" cy="830997"/>
          </a:xfrm>
          <a:prstGeom prst="rect">
            <a:avLst/>
          </a:prstGeom>
          <a:noFill/>
        </p:spPr>
        <p:txBody>
          <a:bodyPr wrap="square" rtlCol="0">
            <a:spAutoFit/>
          </a:bodyPr>
          <a:lstStyle/>
          <a:p>
            <a:r>
              <a:rPr lang="pl-PL" dirty="0" smtClean="0"/>
              <a:t>                          </a:t>
            </a:r>
            <a:r>
              <a:rPr lang="pl-PL" sz="4800" i="1" dirty="0" err="1" smtClean="0">
                <a:latin typeface="Times New Roman" pitchFamily="18" charset="0"/>
                <a:cs typeface="Times New Roman" pitchFamily="18" charset="0"/>
              </a:rPr>
              <a:t>Where</a:t>
            </a:r>
            <a:r>
              <a:rPr lang="pl-PL" sz="4800" i="1" dirty="0" smtClean="0">
                <a:latin typeface="Times New Roman" pitchFamily="18" charset="0"/>
                <a:cs typeface="Times New Roman" pitchFamily="18" charset="0"/>
              </a:rPr>
              <a:t> </a:t>
            </a:r>
            <a:r>
              <a:rPr lang="pl-PL" sz="4800" i="1" dirty="0" err="1" smtClean="0">
                <a:solidFill>
                  <a:srgbClr val="FFFF00"/>
                </a:solidFill>
                <a:latin typeface="Times New Roman" pitchFamily="18" charset="0"/>
                <a:cs typeface="Times New Roman" pitchFamily="18" charset="0"/>
              </a:rPr>
              <a:t>is</a:t>
            </a:r>
            <a:r>
              <a:rPr lang="pl-PL" sz="4800" i="1" dirty="0" smtClean="0">
                <a:latin typeface="Times New Roman" pitchFamily="18" charset="0"/>
                <a:cs typeface="Times New Roman" pitchFamily="18" charset="0"/>
              </a:rPr>
              <a:t> </a:t>
            </a:r>
            <a:r>
              <a:rPr lang="pl-PL" sz="4800" i="1" dirty="0" err="1" smtClean="0">
                <a:solidFill>
                  <a:srgbClr val="FF0000"/>
                </a:solidFill>
                <a:latin typeface="Times New Roman" pitchFamily="18" charset="0"/>
                <a:cs typeface="Times New Roman" pitchFamily="18" charset="0"/>
              </a:rPr>
              <a:t>Belgium</a:t>
            </a:r>
            <a:r>
              <a:rPr lang="pl-PL" sz="4800" i="1" dirty="0" smtClean="0">
                <a:solidFill>
                  <a:srgbClr val="FF0000"/>
                </a:solidFill>
                <a:latin typeface="Times New Roman" pitchFamily="18" charset="0"/>
                <a:cs typeface="Times New Roman" pitchFamily="18" charset="0"/>
              </a:rPr>
              <a:t>?</a:t>
            </a:r>
            <a:endParaRPr lang="pl-PL" sz="4800" i="1" dirty="0">
              <a:solidFill>
                <a:srgbClr val="FF000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1752" y="332656"/>
            <a:ext cx="8534400" cy="720080"/>
          </a:xfrm>
        </p:spPr>
        <p:txBody>
          <a:bodyPr>
            <a:noAutofit/>
          </a:bodyPr>
          <a:lstStyle/>
          <a:p>
            <a:r>
              <a:rPr lang="pl-PL" sz="4800" i="1" dirty="0" smtClean="0">
                <a:solidFill>
                  <a:schemeClr val="tx1"/>
                </a:solidFill>
                <a:latin typeface="Times New Roman" pitchFamily="18" charset="0"/>
                <a:cs typeface="Times New Roman" pitchFamily="18" charset="0"/>
              </a:rPr>
              <a:t> </a:t>
            </a:r>
            <a:r>
              <a:rPr lang="pl-PL" sz="4800" i="1" dirty="0" err="1" smtClean="0">
                <a:solidFill>
                  <a:schemeClr val="tx1"/>
                </a:solidFill>
                <a:latin typeface="Times New Roman" pitchFamily="18" charset="0"/>
                <a:cs typeface="Times New Roman" pitchFamily="18" charset="0"/>
              </a:rPr>
              <a:t>Religion</a:t>
            </a:r>
            <a:r>
              <a:rPr lang="pl-PL" sz="4800" i="1" dirty="0" smtClean="0">
                <a:solidFill>
                  <a:schemeClr val="tx1"/>
                </a:solidFill>
                <a:latin typeface="Times New Roman" pitchFamily="18" charset="0"/>
                <a:cs typeface="Times New Roman" pitchFamily="18" charset="0"/>
              </a:rPr>
              <a:t> </a:t>
            </a:r>
            <a:r>
              <a:rPr lang="pl-PL" sz="4800" i="1" dirty="0" err="1" smtClean="0">
                <a:solidFill>
                  <a:srgbClr val="FFFF00"/>
                </a:solidFill>
                <a:latin typeface="Times New Roman" pitchFamily="18" charset="0"/>
                <a:cs typeface="Times New Roman" pitchFamily="18" charset="0"/>
              </a:rPr>
              <a:t>in</a:t>
            </a:r>
            <a:r>
              <a:rPr lang="pl-PL" sz="4800" i="1" dirty="0" smtClean="0">
                <a:latin typeface="Times New Roman" pitchFamily="18" charset="0"/>
                <a:cs typeface="Times New Roman" pitchFamily="18" charset="0"/>
              </a:rPr>
              <a:t> </a:t>
            </a:r>
            <a:r>
              <a:rPr lang="pl-PL" sz="4800" i="1" dirty="0" err="1" smtClean="0">
                <a:solidFill>
                  <a:srgbClr val="FF0000"/>
                </a:solidFill>
                <a:latin typeface="Times New Roman" pitchFamily="18" charset="0"/>
                <a:cs typeface="Times New Roman" pitchFamily="18" charset="0"/>
              </a:rPr>
              <a:t>Belgium</a:t>
            </a:r>
            <a:endParaRPr lang="pl-PL" sz="4800" i="1" dirty="0">
              <a:solidFill>
                <a:srgbClr val="FF0000"/>
              </a:solidFill>
              <a:latin typeface="Times New Roman" pitchFamily="18" charset="0"/>
              <a:cs typeface="Times New Roman" pitchFamily="18" charset="0"/>
            </a:endParaRPr>
          </a:p>
        </p:txBody>
      </p:sp>
      <p:sp>
        <p:nvSpPr>
          <p:cNvPr id="3" name="Symbol zastępczy zawartości 2"/>
          <p:cNvSpPr>
            <a:spLocks noGrp="1"/>
          </p:cNvSpPr>
          <p:nvPr>
            <p:ph sz="quarter" idx="1"/>
          </p:nvPr>
        </p:nvSpPr>
        <p:spPr/>
        <p:txBody>
          <a:bodyPr>
            <a:normAutofit/>
          </a:bodyPr>
          <a:lstStyle/>
          <a:p>
            <a:pPr>
              <a:buNone/>
            </a:pPr>
            <a:r>
              <a:rPr lang="en-US" sz="1600" dirty="0" smtClean="0"/>
              <a:t>Belgium is a trilingual country</a:t>
            </a:r>
            <a:r>
              <a:rPr lang="pl-PL" sz="1600" dirty="0" smtClean="0"/>
              <a:t>. </a:t>
            </a:r>
            <a:r>
              <a:rPr lang="en-US" sz="1600" dirty="0" smtClean="0"/>
              <a:t>In the 19th century one of the incentives for the creation of this state was Catholicism, as for the </a:t>
            </a:r>
            <a:r>
              <a:rPr lang="en-US" sz="2000" dirty="0" smtClean="0"/>
              <a:t>inhabitants</a:t>
            </a:r>
            <a:r>
              <a:rPr lang="en-US" sz="1600" dirty="0" smtClean="0"/>
              <a:t> of Flanders was unacceptable anti-Catholic Calvinist Netherlands. Anticlerical movement initially developed poorly there, then began to increase on the French model.</a:t>
            </a:r>
            <a:endParaRPr lang="pl-PL" sz="1600" dirty="0"/>
          </a:p>
        </p:txBody>
      </p:sp>
      <p:sp>
        <p:nvSpPr>
          <p:cNvPr id="28674" name="AutoShape 2" descr="data:image/jpeg;base64,/9j/4AAQSkZJRgABAQAAAQABAAD/2wCEAAkGBhQSEBUUExQWFRUWGBcYGBgYFxcYHhkYGBgXGB0XGBgZHCYeGR0kGhgXHy8gIycpLCwsFx4xNTAqNSYsLCkBCQoKDgwOFw8PFykcHhwpKSkpKSkpKSwpKSkpKSkpKSkpLCkpKSkpKSkpKSkpKTUpKTUpKSkpLikpNiksKSwuKf/AABEIALQA8AMBIgACEQEDEQH/xAAcAAABBQEBAQAAAAAAAAAAAAAFAQIDBAYABwj/xAA/EAABAgQEBAQEBAUCBgMBAAABAhEAAxIhBAUxQQYiUWETcYGRMkKhsRTB0fAHI1Ji4RVyFjM0krLxgqLCJP/EABkBAAMBAQEAAAAAAAAAAAAAAAABAgMEBf/EACERAAICAgIDAQEBAAAAAAAAAAABAhESITFBAxNRYUIi/9oADAMBAAIRAxEAPwA0BC0xwEPAj0LOGhoTDgmFAhYLChtMK0cYUQZBRwEc0OaOAgsKEphQIVo5oMgoSmFaFjoMgxEaOaFjoMgxEaOaFaFaDIWIjQjQ6FaHYUMaEaJGhrQWFDKYQpiWK+MXTLWeiVH6QsqBRIsAXlpPb8zE9MDeGcRXhwTspY/+xP5wUhKVqynGmMphCmHw0mHYsRpTCEQ4mEgsMRpEIRCmOgsKHiFEKnDqb4S3Vre8O8A9U/8Aen9YyyNsRI6GTZgSQCpLnRi/2ET+EfCmTSwRLDrPQeWpgyFRGY5MCP8AiyRUQSoaXpO8T4PiOTNWEIJclgCkjSDIdBMCHQ/DyqvmCdr9WJt7GJRh0M/ihuQ/CdFlhCc0gwsrwkQYvFgEhHO0ta+l0VOnronWBP8AxZL6Hf8Ax7wswxDsdAzA57LmqpSS7P6Bn9nghVFWFD46GVRYwMkLWUk2pUbFmYPCbBIieOeB03MjWU8vxEaXYHYvFsYUbu/mr9Yj2l+smeOf9/vSIagA2mo1+l4gzHEFJQUqKSUnRRS/MehisiMS68I8OTNCpMou5NTnc827l4ieGpWDiPeKGdTQJKnDgsCD3MWyYEcQqJlkDSk+b9hCm9BFbKHA+JdE4dJj/wDchP6GNLVGE4GxJGJnIF0kVOxDUlgC/ZTekbgGF428SprY+qEJhrwlUXZFHKV9xCxFPnBIBOlQHqbDy1h1UKwocTCQ0mEJh2FGMwvGywRWlJBHcWNQ/wD1GizDOESkBZJKSzNqRr+ceXruQbN0ixPxZUlILMlIAvv5RwJs6aNhjuKZNSFJJNABNmvaxPW0GsDxtImYLFylqEta0AIBJNRDkh2Ybe8eUy3KiOu3WJhgpupQs6OQkkP0tGmb4FirsLzzUq3QfaJsux3gTUzDek6ddooyprJEu7vzba7AaxBiZK5iglKVKUo8qQHJ7AekT7HdIMTayf4iJDVSrO/xPsUszd/pCyf4iJppEs1JTLAchnQXu20YU4UsEqsoFmL2br0PaLWUZaVzkyhetQD9uvpCcmxrRv8AALVMKFLS3iIWoJDMylrZnvs7+UYY40Aka3f2cR6dneEEqdIAsBLSlxdgFKsPRo844eyH8RjJiFhRSkTS4cAKQCUgtoexhttcA1ZZyrNkyV1MXAUNQ3MLW11Z+0GZPGS6A8l1F9HA69zt1jDY55aihSSNbXBvFnBZywZTln0Jv+7wKchYo1Z42WPilpBtZ1d/rpFfEcQFc2cUkpBlKSLsQzeWoeM/JxgKjUBcMNbD9Ws8OXSEku2tux6nrE5SfIJI2mExJUETVAgFiVHRz301eCU3iCSgmqYHGwuY80wuYTAEpClFJLhJ0HkIimY5iXPNBky0jdrxf4tRlglISVKSpLl2BsemsAcwz+Y6CqoUpZi4Or7+cFeF8V4OBmYtSRMaYhNNgQOcEu3Q6doFca4cJn1JumaPEFI2Ng7BtvrA2xUivlefKTiEF6qQQxdmIPTpG6wGIxE0P4SQlixK2L7FiHYmMdwLw8rEYmtaSJSBzEghydEjrHqYwocWHlsANI1i2Q1ZnMLhsbXzol0l9FpBH6x2ZYFdVa6BLQiYeZQ5lUlgwY3No05S376wC4tnCXhVIJIUsABg78wBc6WcGKbbQJJHn2HzbwsWJgKT4nKoP1I2fZgY0n/EC1h0BLgrBd+YpUQS+idPV4zMmVJ/FyfDlkAJCphN+fQ28y8WcFjClU1LApM5ZB1YlRP5vrGWTRTSYbHEy0qAmSiA23VtIWZxOaLSyF+RIA6vALEyitSQohLG5CVKsejBjF+VgAQEpn1zFEAJCFjewqFw/RoPZIWCG4icZsuqcumkgpRUUFd3IYdrOW1ix/xOsKTVLpQab3PKe/k3tGpxWUJQZEtgb81tS1yS9w53jEzECWqbIIAMpdLubodwWH9pEVbQNJhhHFCC/IthpbXTpEOM4pSLIBfdxbfSEyvL0zQtU1QSBZIBUqzByVbFxCYnL8MGUh1vqkEcpAHMHcHUQKbfYsUYnC4GY10Nrra/rCJyqYRqgf8AyEFxlAIYqJ0+kPTkqRuf0icGU2ilIwdJupAGj2t6mHS1qSWCne9tu+sXxlCd6jd9Ys4fApSLD3MHrdizRBNx4mJCZnMrZbJBHmWc6xUxWWqCUzJa0jV6nfV9Bpb84NhA6CIl4RJ2EP1PpizQC/0tRNSlpd/2Y1/BOQeFM8aYoP8AL2G6r9RA4YQdI2mWYEfh5ZpBJSbkAtqGv5QsHHbKTTKnEmepOIllS0CkDcbKOxMT8H5KJaZs0EHxpjlgwBStQO56nQmBuacNInUJKU1FWqQ1yTuINcRZuvBpkiWhBC5gQXcM6SXDHW31iLs0o8//AIm5QZGK8QlJ8YlQBFwwA13jGpxB7DyAj3HjXIfxOFWEIBmhqCTpe7E6WEeHIRcjpFRJZby8hcymYpV9CGJfpeDwyKWx/wCYQdjTr94zaEXEer4fGS/9PROpk1UD4gOYp5SLMXe8OkIzmW8OIIIdbJTawV9HHWEx+Bl4YJDrZaykDwki9mJdZtcRucPKQU1JQhlCxAOlm3039Ykx2XSlgVoSSFOkf3HUsXFvyMQ4bKTVbKOJyhssMssToSH1AJ+0ZnLUmfhkynAXImBJVv4anSPQKMeh5jKAw6QSLqu3QunTyjzXCr8HFCr4VuhfZi2vYgGKaJR6Ng5cqVLCUHlSOtz3PeJhOTck7QJw2Fk1LEwq1FPNsQnoADcmBv4mT+JmJqNFIcPdNk306frFphRo5+NSkp1NSgHDEAl7m7tYxkv4lYmlMopuedua1qGcepZtb9Iv5/MRJCEoUblJUCQSQlClOLPZRa3WJsoxSDPmICg0pADosXqJI5ySWDOws0DkKjzrKcvmLxUtZSWIuwUzv5QWkZR4RmO5rmKVoRrt3jX43BLONSQFmWAg1MGBLhVwB21i3nEqXQaVrKx8IADgljsHuOkQpx7RTg+mY9EgD5Y0nCGXJKjOUEimyXtdrn0EB+Ic6moVMpnTkpTJSabWKqRcgONTaD3Ch8TBYZRUSsmYp1OrdYuyh9YvKL6IwafJdnqrns70uRp8KgGHK4s3aAPFeLk4WbMXMCmxEqgFKSplIBSXb+1SbwYzaWUpE+YQPDq5UhQ5QsKqUayCaUksepgFxw2MywT5YVYiYHDGk8pcex9ISdlNAjDzyEhwAWDgeVxDvFDHlH78oGZTjfElhzzCyh3/AMi8XHjoVNHO7TGBMPaGNEiYlDEAh6RCRzmGIeI6EqMI8FgPaPR+Hkg4OVpYMX8zvHmoMelcLf8ARoPZX0UYifBpDkp4yWlM6Xr8SRb2iTiHH4WTLCsUlRT4nLy1spiQbC1gYjzyZTMQoXZSTbz2iLiHLTjZJRzy6Zj1CgmwIb4v7jHN2bhjkUzFbEOPh/tYaWsYxEnIk4U47wq0JbDqQp2cqUax9R7xsZWIb+XQslKE/I9rpcsdymBXFkw/gsRSCCEOHSzEEN13EFgwbhswlzSpKFhdCmUGdi+hfyPtAvirFshEuwCi9ISzBOigwbURV4TKcPIShT1qJKzq6idH3iDjDLJ8xTy0qUkBFJSKWu6htoXEW3omg7wpnAMgBR5kEi4+XVIHoYKLlrmutExm5QCkKv7jVx7Rg8NhVS5gUUG2zKV20SW+seg8IoK5S6gQa9GUn5R/UL/u8Tl8HWwbmCcSsUhaXsT/ACiw5dXrHa3cRis/kYoKUoiWXvYKSbDWkqO149Qx8kBNIF9mJtvr/naMuvJJsxCZQTVMp0s1ksTU+j2c6tE2ytGJlcaTpSCh/wCY6aV25UgAUsdWaLnDswTMaUTbige9CCzvufzEV8y/hxj/ABS2HKv9qkHV+8WVcK42XOnKGGmuKaeQl6VobR9gY2W0Zhni7MCmf4NmlS1LB3NctNtWtb3heBM3EyfipswsJgS+pYqUobA3vArPsLiZs4zFSJgKpLH+WuxCAGdoJfwjlrl4mfUkpBQnUEaL7xLGjb/67gzzKmSiQxclLjRi6vpGdz7P8OVNWhTqcitBGgSU97PY7xscTgZU1NSpSSHf4U7On27WjBZ1kEkrWUy0jmLhhZ+a1h1/zGTZojN46dLVLn+E1IlpJZrc8sP09oN5Ni1IyldMzwlJRLKV6MVTFh3Ys4BECf8ASEy8NilgP/y0s4tzP7RBhuE8TMwZnJUVI5AmUCskhR2ToQm1+8VFktbD+CxMycjFy14ozR4CaUu9JUEVLNgzgqZ+sFctwZRKSmlVNISxBIIZm9oC4PhqatONYKlKTLlKQshSQfDSKk6XDAhurdI5HB2cpQlprBnbxAKQNiCPpDTomSbA2c4P8LPN6R8tviSdm1MFsOAtAUCGPWMrgpk/E4+TKxCismYhKn1ocKIf/bHtCeF8OAyEMLAb2HnpGsJURKNnnwQYf4ZaOCx1hUq/P7GNDM5KCNT7Q5Mo9TDFTbPfUfeHeJD0A/woXw4GTM6pWwQSOoP1aJf9XS7MfMiM/bH6PFl+gR6Fwkf/AONP+5X3jzeXPquCGjacP4xaMKilmqW7pJ3PQjtBJprRUFTJOJZ7EFh8SfmA39T9I0ckuC3v36xgeJMctSWNNiFMxDNfcly/lrG8y9Q8McwLemtw49Y5zcUoFRVuwHoCT9yYgxclK0qCgCCkgjtY7X2i6tPYRBORym2x0B3DbdoBAlHCuGYESmNi4Kh36wXl4NIAt1PuXhZUrlDAaB/aHU9oYMT8C5uLRVwOWiWqY2i1A+TJA09ItYnGJly1LU9KEqUpuiQSW7sNIjwGPROlJmoehYCk1Bi19RtAkKytmMnS99oGZThkqxFKglildtWts+hEEcdi7ONKQRa5cOPvGTzrMlS0KWmylJUlKtSCQWIB7wrK6NerLkJnywEmgSluQG5qpNJJDc1ImfWKWEkEjDOZjzKq3VMdhLKg7m1wmA0nG4lE2WlSErSjDKKz4SR4s27GpIsRaz/Kesdl+f4g/g0zEJJmiYucrnS6BSQEgFgoPpcEt3irQsQyFGgL8Rb/AIjwhzH4fEps+ptr2gsiQsKNSypFqXN/hDvb+p2Y6NGPk8ZTTJQoyeeZiTLQkLUB4YJ5iVaLDN3JeNBk2dmfOnopUES1UIWoghZAvakFLdL/AEgsVBBEmlNO1/qSfzjI5tKpUs/1F7tsABceW/eNodIyGezk1qG3q0S0UjK5wgDAYgjXxJQB0394dlXDbYWXNpdS5BMoAFgoFVXiNYvUkB9IZxBMbATW3nSwfQPB3K84kjAYZM4rQgSxLekUqKjUGU9vhgXAPkp5dklTCWpVNBCASrnm3BC1JPwWIDEfF2gjI4RxKRLSZ0wAIUqYrxVE+IwaUXPwH31vBDL8bh0TVJS6VJUlSkJlqDAAgciR/c7t3gxiM8w4RMWJjBW5SsBwKQHKW267GGB5P/DuSmZmk2YpLlCCpDkmkulNid2JEer19zHkf8PcyOHxU2ZSVuikhKkj5hubHTYx6UjimQfjRMR1JQSPOpLhvWNEjNmHl5ao6lI7FQf2ETHK7G5Nj8KS3uWEHJckppZLA6n4Qe2ztEqcKWIcX9XB0DsYuxUZnH5eUCr5WB1D3bpEDRpJuXiZJFR5VS0g2KmLC4CbnWKU/B0FqE9ixIPr+RiHKuR4mMWC5Gtzb1aA682WhZBFrxrMdlJJKgNS7RksZlMxUw0y1n0/do5kleyqaJMozomcmtVKdz5Xb1Mex8LkLwqShQU6lMQfKx7x44vhafSD4RfzT9WMeo/wyy1UvBrTNSyvFJGmlCY3TVUFFbiS1Vhb+oDUm7MdWs7RqsqzVSpeoI0jE8UAfi5aQTT4c2q5ZwAzu9w9oKZfjFJmSUgBplZUbuyEpIb1J1jMs1isWoLFhexsST53aJl5ikJ0U7bF4FzsyCZsqXrWVMRtSlyTEeZY5KAmp+ZaEC3zKNnh2FBqXm6CdSzbhotGdzAdXZuzfrGfFmuxLbX7+8XU42wD2Zm1L2doLJaCM2WlaVIVcKBSodQQzQ/CYNMtAQgUpTYDoNYDzZxAZJZ6d+ikk6dQ8F5GZpIL2A+sNMVAXFTEopRqEpABOpaws2sZriFiB2Wn1vBXOM1kicsv9CbkMW+kZrOM2llmV8yW2HxDrEM0SPSsFhjSKg1z7HSK2YpPiSUpKU1FTlQqLJDkJuGdtdrQRwM0FOv70h09IJSqly7AjUOCCfaKqyOyvLyqXb+WnlNSbMxvcdNT7xYl4NKKikNUqpXdRa5iyBCKFoaQMHLWfFpe1ILeaiPyjLZx8avM/SNhOs5PT6Rhc1muVEaX1MKQ4grLJPihYUxAUSHSFAkMNFAg2inmywMvwwmIWtXireWkhBF1lLOkgik2AuwghlM3+UU2vMVdt6U76bxVxOVSxMkWSEprLUKVVygai9nfWEimFuEUoXmuJFCwqnnUaabUWSRzG7a9I3Ob4ZKcNMsGCVFujA3jE8PzSSvEymQVqUFrIvYkMyioAOBBjN8wxP4aaVKSUeGt+VvlO4Ihpk0eN8PZwqRMUUpCnAcF/uO8a3D8bSSp5kpSTuUlKtgN2O0eeCYUnlJDRZwc5S1pSSjms67Aa6keUXbXQYxfLo9FXnyg9L26ADT/AGh4oZrnU5MsqSHIBuXLWLF1d2iWZgifDD8tKwt1Je7nQlvm7mLf+i4fw1IUSsKpex+UhVizaiG2q0Sky1wlmqpmWqTWTOTNdnFkcosE2IYaRJlOJJlATATzLu2rktr2SYq4LASZAPh1OXHSx81N29IsCclIZKba8xJv1Ya6nfeM3Ky0qLeIw6Q97Dyt26RS8FFjvsCIRWMvo/09gNIiM0O7B+v+dYkZOsnUloI5LjVmWRKYvzCpwDdI1F3Z2tAgz4ny6TiFy1fhgCpkpLkBklwVB7OIpCYB4k4iCMQZc1SU6BTOS59LDz1g7leKpACSSCkMov0Gh09o8+z5JmZjQsJcKSglOigDq+5IEa3HZ4ZOGmKDfGlIFxVUASR5X+kKQkaKRj0EpUtgUvSo6gqYWL7xGqeictD3pWFAFRDLTcG2seXzsxWsAKJ9SbXf9Ys5dilJVWCoHUFywFrnro0ZylSFkexLmV6pOg7fsRErlAIZ3LsNLkab7R5zh+JJqUqqmK5SFai+7OLu22z3iSXx2tLuKksWST3Bd9S/N7iIj5XJ1Q7N4nEFQUWJYMWe57WfSLWFdMq93L6dfIRj8n42lzCUKZJJAS7Ncs5Pyh216xqp5mEJpZilRd3S7pYGz9S46EbxumBjM9muoUm1CHcu9he+/aMxjZzpLh3IY+WjXtBfifEGWtVYClMAC5SHA3Gga4jM4fNErXSQkB3Ny5Auw2h0M9M4fmEGxp1O4AAuauzA+0As3/jAUzQnDoCpaTdSioFbf0gfCPc9o7NJxRgZqg4JQWuHZZDu27HoI8vUm/p9ocVYpH0VkPFIxkkTJKyL0rB+JBZ2P6wSkYhSS7k+r/QR4z/DHM1IxYlgslaFu3VIKgfRj7x6xhpgN3LnWzW6+cHYkW8bnnIqwLDYkfkehjzLNM7UKtvaz9mBjaZxOplzCP6E3I3eZ9Y8txr3hMpBvhvGug1L0USz7mkCNLLYgEHrvbpGHyRYEoOLVKfvYfoY1ElYpqblI2vr2sYQwbxJKOHw6EJUaTOexYusqURa27Rt+Is5lnAzhzgmWr4kkXKTv+ceccZYqmWgaVLqu+yWsHLWIgdL4znGSqSVVS1gpNQcizBib6n6RSTJYIweCVMBKVoBDWUWd+hg3kGWkAqmAO7Bi/qDGYWu9rB/yEargrHJIVKUzvUl+hAtFUTZphjW0hDjSesVZZiwDGZoKcSYVMwnWOAiQIJgAVPnDgO8cU2jp+JCA6rDbqfIbwm65AlSR5w/L+I04eROWCawlksPmKm/T2jOz86UosAEp6Pr59YGrxYUghrFwb/vSM1Nt6IcihjMwV4pUSSp3sHu5ibGY9cySUEfOFA22SRp5HWH5ngjKnLSaagbsXbe/SxHvFeWtg1j+W0beVJTaX0iD0RzxSxOjD7A/cH3i1hqSgs5a19Bpa3aBuMxhUCwbm+gdvo3uIZhcQQqnZXL0f8AW4EYyhaHQUJCpYUS+wT3f9n1gXiF3O0X0yylBFt9w+r2YX33gLNm1EgB36Xg8ceQLuSkqUptAHLv1Zu1jHofDPFilNhyklKUqZRIcU3Y9bFvSMJkuGUmUoUkFSrAguQE2t5mDeFlpwqguaohbGmWlqi9nUBZG1y5iv6KWgjxZkqsRKK0FS1BRNCUpNhbmJUGHk+0ZfhLJfEWpSkk0lgN339oJrxs7FK8OWlku/hp06utR19faNRlfCc1CUhcxAbQS0kee4H0jRvVD5djcwwgGXTxe0tLP/vTcA32Lx5WMOpSqUpKi+wePcJeTpMsyyFKSdQonmYvfreKZ4fQh/D5T0DN5aWgyoGrMPwDkc9GOlqVLKQyhdt0naPU80C0JT4aS5mAHmalD3OjHy7xlU55Lw05KVLK5h0SinlcE3Ubbdot5txp4SVEyZhDA6pbmDg66mDfYEueJmJSsulSaQA4I63sbnzZnMeZY3NTVS0sE91Fh3j0riTGk4GYoppV4VWrs7N63jy3hzKhPmmo8iOY9ydB6wfrH+GjyhBMpksWL20e1wD2tBbCzSxvuHS3fr5xHIABVTbR2YAENf6QQQClnAuaSW69CLGM7LZnuPZdU2WDsknTqf8AEZCehgB3jWcdLP4lI6IT9yYyWImczeusboykMWkM372ibA4OZUFJdJBerSGSMUZZC0m4uHAP0LiHozSctZL1k9Rb6WEKTfRB6GlDQ8Q4yCFFKmBABsXsQ4P10h8iQVKCUi5LDzMRRuckQ4TS7CIJ04ISVKNKbgPqWOw3gJjc7K+VHIn6nzO3kIzlKiXJIK43OAklKWUobuCkfrAabiCo1KLmKni2bWHIU3+Iwk2+TJysbip5TNQCWQoEdntf7e8dMwluQAXPv0hmZyDMQeounzA0hcrxVUsE6iyvP/1FbUVJdB0a7jvJq8LhsVpNUlEuYbCo0uD01f0aMLLwUwqbTuSG93j0nFY6VPwEmSpaQpKXKSQD0SQ7bd4xYl0qKS4I7O/QiN/LJ8olS6Ik8NS/DCjOCph+V2A3udtBeCk/gySEpUmcsr7JBB9jYa3JiunLVM6v5Y/qmGn2cufQGFQuUlgkzJp/s5EuSwFZvdv6YwecuNGsZ/g+bk8xIAqcDRxr2YuPrEmMy6VhZUpa0v4gdgaTpcA0ufQjy3iXDT8Qvll/yxzfC61ctjzK72DNvDc2yWcuXKS9SypZWVLKqXCNSSW6MH+GLhGXEnZTx6QNm56ECnDggq1mKArLs4QBZGp0vFrIeE1zVPOqQjU25j5vp9TGg4V4RlyViaZviLDsGASPRVyemkaqWkuRzAah7gns5jZUtIRVwGAkyk0y0UgWPc9T1i4JNTMfaGY90yioAVbOBYvqYy8/j6VJrlzHWtP9IAD9HBbXftrDoZo8ZjaKiVABIuTygeZ0MYHP+M1rBRh3AuDMa51skbaawNzPOpmJVUtTITcSwbb9NdoHHEhLA6t6a9B6wcE2RYCSfFQtYdIWFKB1IFy/V9IP5vnYUnlSGUUggbU2SOwCfzgFMxYIDhranez/AHMRomFZDnlcMANR5xLtis0GNzqdNlqQpVSVikuNgXt7RDkuJGGcJFVRcl9KdvvFBU0lwQ21j6t++sNXPNPYnT8ozV1QWanCKqdSTre32g2qcFIDnS7aOet3vHneQ52Zc2hR5FFvJRPXpHouVzgoMSDrckdOm8U1RrdoxvF6KsWouGCUaX+WMljiy/QRpuJ/+tm3YAgeTJEZbHjnPpGyM5F3JkyVTAJxNPmwfvb8xG1RlEhuQJA/tV9e8YHB5ctdxYdTBrD4OnVSlWtew8hpGXla+kqSNri5hUolASCWFwTokDq+0U5uceC7GuaxuLBLgh7RRxecEhkWGjvc/oO0C1K9TGbm3wVKXwWYtayColXTt6QoS3/qFMxxoH73+0SSsvWu4SW/qPKPc2idszasaiYzsHcMbaeXfvCSUcoLv0t10Ai1LlSkF1zEFtUoBWT2qFu2sOnIQ6ijDn4gD4iiOZZNPKnr56CGoN8lJIfk4QZ8tM0OlRZnPozDrEGc5thwTLkIQlT3UATpZmGtwXJ6iCOFkTjpygTKSmUkI5UhyatewJO0D8dky1zP5cv55lR0AdR+IkB9dnjWMUlQ6LATJBlqmqmTAJRYy0gJUQpQAZd3fQbt3grlvDks4H8Th5k1ClKUihkvbWkkOnQn2G0OkZUEJlIJehANn1rWXuG6t6QRloYACyRoNB7esW2lopJoCSeGHvNXzEAl3WoKJvvsnqdYMSsuloelO4U6r/CGAAFrRMBDkh4kdCBLAfbQewh3hvEOJxsqUHmLSns9/bWBmI4sFMzwpZPhpCiV2+L4eVwftBQw4iTFbEcVy5JpCytV+VPNoAT2FjGJzTPVLUpK1mZTNApR8KpYDqZtXsLv3ipmuJWmYjRAutJFyEzEJDa7AMBbeKoRpc643nKlBSCJVaCpLMTZQTr1ZzpGP4olKE9ZOpURqLvvby3i2qSk4flBKkE33ps+lrEp/wC5XSJ+K8ItpaykMudOL2+ZQpduoDw7EBpZKbFrDU/vyhKnctqwHnrp2D+8S4gN1URqKT2v2vaKpmKUoBlG/Tc2AD/eEiKJwpne+w/WI04kOpQJLE+1ot4bhWeUlSmSLEVEuXs7CORlxlslYKkuK6XOr2Dawm0isQfLxrrL6Nv2hTPWpTIDkuwH7/bxrEokBP8ALkgOPmF99d/rDpWCUpQUmWAwsyW+sS/JHoKA2X8KTGqmNLHfX9+RjX5fmCZJTepmcJAawZ3O9hvvFaXlK1F1KAO/zGLcrJkC5dR7n9IzcpPopKXwzuOw5mYiZMOi1Ei5J9h2iKVwypayqknpVYD0MbKXhkp0AHpCkRX+huF8gORw6fmWB2SH/wARdlZPKTqKvMv9IszVhNyQPMxTm40GyS/Uj8oFAeMUZhmdu0GcpyhExJUpz2e0dHRKMFyDJuaqRMolpQgA6hLn3U94sokViYqYpSylAIqUSxJGnTWOjo0eig7l2Uy1VghgVSwwtYJq+pgnMlpStTJS5XU7OX63jo6B8GkUOKo4R0dCRRJNNkeSv/OExeF5iylD4dD/ALOo7x0dGhBKm6KjqWPvGHzTiWcZkxAVSlIPw2PqdY6OhDKuccqAGeuQkkqcl1qQSQesV8mWZ05fiEl5SgWLPSgtp0YR0dFollCV8SgLD976wSxyAqSlR1TUkHsES1/dZjo6BgWuHcKKEFzzuFd6jSY0GYYILAClLIE5AYqJDE6em0dHRky0DOI8AiVMFCQNf/EF7anzihhM0mKSxUzWtbTS+u8dHREnozkTomGp9TfWLyMTVhZgKEuGVUAXe2peEjojxblsqPQQy3ApSKrkqAd2+lovKjo6LOmXIyGlUJHQyBFTDST0gArN5ilM9I/tt9YSOhohjJidCXJvcl4LZfhUqQ56bR0dFxI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3314" name="Picture 2" descr="http://upload.wikimedia.org/wikipedia/commons/thumb/5/57/Napf_Cross_2693.jpg/200px-Napf_Cross_2693.jpg"/>
          <p:cNvPicPr>
            <a:picLocks noChangeAspect="1" noChangeArrowheads="1"/>
          </p:cNvPicPr>
          <p:nvPr/>
        </p:nvPicPr>
        <p:blipFill>
          <a:blip r:embed="rId2" cstate="print"/>
          <a:srcRect/>
          <a:stretch>
            <a:fillRect/>
          </a:stretch>
        </p:blipFill>
        <p:spPr bwMode="auto">
          <a:xfrm>
            <a:off x="611560" y="3140968"/>
            <a:ext cx="1905000" cy="2543175"/>
          </a:xfrm>
          <a:prstGeom prst="rect">
            <a:avLst/>
          </a:prstGeom>
          <a:noFill/>
        </p:spPr>
      </p:pic>
      <p:sp>
        <p:nvSpPr>
          <p:cNvPr id="13316" name="AutoShape 4" descr="data:image/jpeg;base64,/9j/4AAQSkZJRgABAQAAAQABAAD/2wCEAAkGBxQTEhUQEhQWFBUWFRYYFRUVFxcXFBUWGRQWGRYUFRYYHCggGholHBcVITEhJSkrLi4uGB8zODMsNygtLisBCgoKDg0OFRAQFywcFx0sLCwsLCwsLCwsLCwsLCwsLCwsLCwsLCwsLCwsLDcsLDEsLCs3LDcsKysyKywrKysrK//AABEIAQMAwgMBIgACEQEDEQH/xAAcAAABBQEBAQAAAAAAAAAAAAAAAQIDBAUGBwj/xABFEAABAwIDBAcFBQcDAQkAAAABAAIRAyEEEjEFQVFxBhMiYYGRoTKxwdHwByNCUuEUM1NicrLxJIKSwhU0c5Oio9LT4v/EABgBAQEBAQEAAAAAAAAAAAAAAAABAgME/8QAIREBAQEAAwADAAIDAAAAAAAAAAERAiExAxJBUWETFCL/2gAMAwEAAhEDEQA/AGbHp5m1h/ENKiOdSrTZ8SvcmiLBeMdCqDn1aLXBuV2KYYEzNJtSsDO4Asb5he0AK0KhCFAIQhAIQhAIQhAIQhAIQhAIQhAIQhAIQhAIQhAhWDitiUMQ+pTr02vymWHRzcwGbK4XGgW+s+qcuIafzsI8QZSDlan2X4UknrcSJJPts+LELuUK6uvLfs5pTXojXKyu938pIpMZ6GovU1559mWGAqVHAQGYei2BxqVKr3HnAYvQ05MwIQhRQhCEAhCEAhCEAhCEAhCEEFQuDm3GU2Ii/skyD4KdVq7SINzcR3EmJ79VNSnfG7RA9CEIBCEIBCE0oBZ+1rGm/wDK8eR/wr6qbWZNJ3dB8iD7lWNXZQqNHHDK2TuHuQmLrnvs4w5bSrOdEmqGggRLWUaY9HZwuwWB0JpxhGH87qr/APlUcQFvpfWoEIQoBCEIBCEIBCEIBCEIBCEIKm08R1dMvyuflLbNifbF77hqe4FWgsbpdiMmFqQYLsrR4uE+kq7sbF9bRZU3lozf1CzvUFXOtT9XUIQooQhCASFKkKJSKOq2QW8QR5gp5SKsWuVbUi1kKbEYI53QLZj70K4utbo3Q6vC0Gflo0weeQSfOVpJrGwABoE5ZbCEIQCEIQCEIQCEIQCEIQCEIQcn08r9hlPiS4+Fh70dBMZLX0p0h45Gx9QPNZfTLEZq5G5rQ3xiT6n0VXori+rrUzuPYP8Au4+IC6Z/yxvb0oISBKubYQhCASJUhRKaUgSlNlac6Mo4IQhDUqEIWXUIQhAIQhAIQhAIQhAIQhAJCUqo7Zr5KFR41DDHMiB6kIPN9rYjPUc7iXHzJhVKRMakHcfj5q3Xwh1O8bgSY0+CYMNA4HgY9YJC665vT9m4rraTKn5mgnnvHmrS5foTi/u3USbtMt72nWOR94XULk3AkQSmkoW4cSmkppco3vWpHO8jy5ML1C6oozUXScWFnrUiq50J9RqoQhcXoCEIQCEJECoQhAIQhAIQglALkel23mN+7HaIvAIGYt4nRrG73m02ubJ3TLpSMO11Om5ofEOe7SnIsABd1Qi4aNBcxv8AKsXiDUDg4uY0FsNP7yq6dX21H5RAG4Kz+T0/EbZqVK3ZGaJ7ZL2svPZotBBDeLyZd3AK+zbLmtmoxzQTrLarZuO02WvbMGJcZg8FldW4lrnQAAGta0QAACJPEmSfEqcExlm0yB38YWbyX6tvZ+2qZdmY4NduIdF+4Pynja/iu42R0raSKdc5XbnEFk82ujzEjkvL6rg5rWOaIaTBGsHUcNT4wJ0UM5GgUnPZAOZsksNtchMTrpFo3psT6176CCJCa5ZvR/ZrcNRbSDnPtJc6JJNzDQAGjgAPMyTdfVXSRy5Uj3wqz6iWpUVZ7l1kxiHl6YXpkoCqnZkJsJVBvISJV53cIQhAJClQgYnApIQjPZyEBISjRUhQClQcP9qeDacOyr1bTUFVgFSBLWw4m+sSBbkvP6GFc52YkEuIEuIY0Fx7LG7gTwXp/wBo/wD3STuqM95XivTYkDDME/un1TuGY1XNDydJAYAOEnii+Rr1hFjaCJG8Gfep8JRNRzabYzPcGi+8ugE+afte1SoRYZp9U7YrwK9E8KtP+8LNa/FWltXCVazqFJ1QOkhlSo1op1XAxaDLQdxPcmYuhlzAiHCRHp+i5fGYh1Kq4VA5uWo4NdUohxlryBkq0y0nxBXcdIG/fuiwc1juGtNp0SxmPVNn4rPRpP8AzU6bvNjSnOqLK6MPnBYbuotb/wAZb/0q+V6ePjhZ2HPTJSwgNVCBqkbTStUrSiG9WhSZkKo00BCVeZ3CEIRQhCa5AEppKY5yZmWpHK8k7SlKja5SBSrxu9ECUBKlUbkcz9oY/wBE7+un/eF4t08pxSwjiCQKNUS533QLariCW6l19N9l7b0/bOCqf1M/vC8j2nVbU6lrKTS+gHhteqJDS92c9XSNi4Gwe7SLCbo1+LG16n3lQa6erGlQUMQGva8wA1zSSbAAOBJM7rKINIkElxuSXEkmb6lWKLJ1bII36X7litY5vbOGcMRiKlNmIFN9eq5tTDnraT2uqOIcW7pB42XZ7bdLqbrjNQpG/teyR52KyzsunMhuQ8WEsPm1Kyg5tuse+0Q85svIm8X9U0kel9CXzgaQ/KarfKq8j0IWw4LC+z1s4Qj8tV++dQ0/FdC6kV6eN6jzX1GAnWS9WU0haBCUFMJTS9ETShQ50IY3kIQvO7hCEIBCEIIntUDwrRao3UlvjXLlxquHKdj03qU9lJW2MyVI0pyQBNq1Q0FziABqSYC5u0YXTs/6KpzZ/eF5R9D9F6D0v242rRfRpDMCWjMd/aHsjeuHqMDASbkaNHH+Y/AKVqKFWgA0vd2RBy2kuMH2ROk/i05qw2Y5aW9eX6qnWeXEl0kxGmgg9kDdpoFbpXAPEDkbe5ZrcX6eFENL6tNhcMzWnMSGfhc8tENBg68FWxeGLHFjhBtF5BbHtTwPyVbpDQeWMxLILAxoIIMCpTYG5HOns2GYW0O9aVYzhMO5wIJNTKCb9XLSNwlocTFtPNayYzt11f2aO+5rDhVBjhLAPgutJXlfRnbxwtYzJpvAztF98Zm/zCdN4twXrOELHtFRpDmuEgjQgrpx5SRx58bqq90KJz1oVcMDoqz8Gdy3OUrOVUKjKsVMMRuUJplaEcoS5EIOiQhC87sEIQgEIQgEIQgFU2jjm0WZ3Akb4i28m5FgASjH45tJuZ3gBqeS43au0HV21M8ZBTqODYaWghpg3F+fuTEdDtPpCxkhkPdxnsjmd/guF6Tbeq5W1XQ4OqBgDiWtbM9rKBJEiOKzdt9JaNGWB3W1fw02doAzq8iy5/E7brV3RVaGU5zNaCc2YDslx5k+aasjo6+0XlhENYeLXTaNO0BHqbrEqRJiw4G2/v03d6kNcRANvr18z3qNuUnfbz8PmVlrCYenc6aW5RuncrdJ1hP5QeHmdI7klMDUfDWPX3JMPYDlw9wi55qNFGNqU3ZqL3Mc4CSPxCfxA2jWJ0U1Su+o7PVeXu0zGDYG0ACw5JuHpB7yIc6BORkBzjIAGZ1t5JUtTD5SMpOVzWvBd2Tlc2QCBodZ7wVfxJ6z6ohwi+ojcdF1vQzb5w7+rqOmi7edabpu4HgZkjunjPL4lunGTy0TQQYBvqBr4oWPeGuBEi/eNE9ecdHOl4oMyVQ57BAblALgY3Ax2beE793oGCxQqMZUAID2hwDomCJEwStMJiFDVw4KnQrLiXjKyjQQtSELX3Y+hUIQsOgUOIY4+w7KR3Ag8x8ipkIK2DfUuKobmEXZMEGdx0071ZUbNXHkPSfinkoFWdtPajaQgdp8SG8BxdwC5PpX9pFCgXUcOevq3B6uC1h4F2krzXG7QxGMJFeplY4/uaZIB/rdq5PCTXVdIOmlJryATiKv5aZ7Le4u0aO4LDwu08RX691XK1n7LiYpMEgHIIc9x1i/mqWHweUZAA1vAaTw+pWns+lDcRB0wte8bi0Wvx8Fm8nT/Hk2ud2fgw1rg0AXufgTCufs4A4nW/HkreCaOqfMT1luOgvy1TKro0+X+FFhHsBF7TEW3xuO5TU6V407v0+adGm/S+4W0mT6lSWvw9PkEDwNfXTyncOSja4ATzP/AKjYk+5PDovOgt4b5+Q9yha2w4ifffuHNBJgNqNpVW1HkNAcwgn+WrTdpv8AZOpV3aOIY5zXMc17cmUlpFoqPy94EELn6+Ea5pY60mxO43iTuCTCYFtN/Zg9kSdzu8nfyV/GP1q4hsgEXhw5aERKqlxB3Rv3cVO9vZ04XNhqLAeKY5hO4E6W3cSo1T2Vpjv3bvLfwXsvRp04TDnjRp/2BeKlp/UX8vJeydD6k4LD91MN/wCPZ+C1GK2UJMwSqoEIQgEIQgEIQghom7/6v+lq8x+1PFYnrWUOtcyg9pOSn2S+8Q94OY75FhovTMLo7+t3vj4Lzn7Vz99R/wDDPq5Ks9cHh8E1gywAOAVyhYCGgHiVBm5qRungudd5cSuMq1ggTTxN4jCVtBqIbZUxNxNu5PwOIa5mLDHA5MPUa+39EgfPuKsZ5eKNB/tcc36b09/x926Fn4vEvbTcWe0XESQDAglxjwU9CuXMa86uaJ4ToYQl/Gnl3wfGfjr5J2bQ6cfp1/RI3x3fRMCfNPsNPTf4j5qBMxg/4949yKD7bjc8TvsnAC/+D6Sq9OoIIOoMXJ577eaIbi+6CRxgx4D2eHG6tVDmNN2Vrc1GkezmN8okAOJsCCPDjdP/AGJpAfVeGtd7LWdpzhG4Mn6hOx2LJDC6jVFKmCA+Q6o2SLuY0+xG4EnfrZazpm2abV0PLmTfT3o9e6LckCHUy+m5r2Qe005jpv4eKa5kXnduGo11UU506WmfZC7fY3SuhhcAzrSS5rnjI0Em73OANrWIXDtduFuUk/osPb1VoDmF5aTBaDMcCTExMX5KxOS7tPpe2rWfVGdgeS+A50Ndo0emq9G2b9qeEdSzVZpVBPZhzmmBMhwBgHS9/C68DL/duQak2WmX1S3beHIkVqd/52/NC+V+sPH3oV6R9cByVcRtTpE2jhopnt1Ouc0tyuyuD3OhwB3hWugG2Osw+So4B1NxaJIBLYBEAxpMeCg61Ci69v5m+YT2uB0QV9nulkn8z/7yvNftbrBtamXGAGC/Mu+ML0nZv7sHiXHzcV5V9sx+9A/lp++opVjkMXiOrZmAntAa7jr6Ap20Z6twaYJhoI1AJEweUqttEdnz9ytY89mf5h71l0TYKoSxpNyWt1H8skqp0eYQzGlsXwxzSdQXCY77qXBfu2bzlb3n2QoNgVwBiWlwbnoNY2d5L2m3qkTn4qYx3Zd/v/tKn2cPum8viUzajQ1pA3tcfNrvkpNmsIoslpFt8jUlW9HHut0M93lbklc4bu/v5Xv7t3JAECb6DhbuNgf8JmbUT6//AK+o5LLR02OvrHlb69aFamYdEiT5GB3+CuQPhu09foclHPtb7iJ10GvZ5pqZqg5zKQaG4is2WNPZrOykx+UuEEWEcklHargXH9qq+bHkiIGp1V7plhxkwr49pjgf+NM/FcliqYyOtuXRydYypVacxql+drmn2BaQQCGic1z81dwx7IFzI38t4T8bRGTDuAHapA7vxBrov/VCiojsi40jWfRZtb4zpIXX4LlOl7YfTPEEX57l1Anjy7N1z/TJpy0zB9pwmO6VIvJy7nn9PFOaOKZKA9bcy3Qkv9QhB6rQEtHeOB58FJ4enzWhX2JhiKbWUmGaGZz2ntB0sEyZA/FaEyn0cpNIeWdkzAL4B8QBcLN+Ou3+xnWKIA4Dyau26IbeDjSwuZo/05eB+MnrntiN0NaDHf3Ly7auJfRxBpDCQ3NDHP6/tW3EPAf4KXYODxAxbX1GdX17KzG5iZp9Y17nENkOtLovMHXerx44xz+X7TqPa9n46mGNY57Q5rAXNJAIBvJB0C8o+0OqcVWdlfSgFgD88Mc0MJkakkF5BjgqnSXZFZgaaAfWzF+e5a5uUgNAmo6QbRfQqltHCdQ9tM1W1HZZcWSA0kzkIJ1Fk5e5O45/HbfZit+xNqDtPLItZjnkzvtAGm8hWXUmPHaDtQQGFsyDocyMHSBGZ1RjBcdrMfRrTxUlRjW3a9rxOrQ4f3NHksd+u8k7iKixrSGgS1sANce0QAAJcAL8lBUw7BZtNjRvIDy42IAcajzp3AaqcuBO4+8cEOZO+fruUXIj2ZXqUmltN7qYJzHLlBJNtYJ4b0Yuq5xlxc4wJLnFx83FS4fCZvxsYBYl72sF5tJ10TcTQiO21w0mm9rgI7xpr6q9pM1bpuNuMDeOHPmkkzp36/r9Qow6AL3gHW2noUhdrfdrflwtogkM8N/d87fooGEyfAbu8JQT/ib/AF9aqMPMnwted9+SgtdMx/pMIeDiPOk3/wCK4uo7snkV2XSszgMOeFVvrSqfJcVuI11t4eq6uT0LEXw2CJ/gM04hlMfBU6FS2psTv7zuVioScDgnD+G3eRPY7uSq0TYyb33wQJBi+75rHL1ueJS7vnxKr7QpBwALZFxe+5TtO73EeJUVauxwgPFr2AMGDrB0n6skK47EbOLXgQS214tMiQq9XDy6GAkxcmJLrmB4bl1e0mtBhtQZoktuHAEDwFzx7+UWzWMLzvgC8CziIdG7SIJ4RvWtc3LnZlb+E5C6obSo/wAOt/5lP5ITtWQ7EuhrcxgHMBDSA4iCQCL+Ks0MdU6w1DVd1hgF8NzHswASQTEWWziOj5MZMro1O8+AuPJZ79kOaXZmkXERfh4jfqrqIcGYbZwbJM9inMmb5i2Vq9GSW1sPlLRNRg9hkw4hrhmIm7SQs+lguwTNwBANjO/ktPYez3MrUXkgtBDjroGl0+idqp/9p1K5Dqjw/K95pNeym7I0wTALeAHkpOuqbntEaAU6fP8AKsrY1A9W1xG/Q9wBIPdC6OpVNQBrKLA4gOzAEmJPBoOkKLxxm4pj3QajswBkS1oAPg0d3koqNJzSchc0TEANjS9i030/RW8V2T2r2n038FDQqEmQBciJIAGm9YtreQw03b6jxu1bw1kM9eF059Mu9qpUO6xA9A3X4pDXcSdN/LlPD4Jz8UQOHC88t9lO16V6+EuHlznEFou4OtMG3I+5aeztnVKjXOaLBx7rho3+XkqNfEHKbaXJ3RJtwn9OC3ejWPDaLmvcGkvcYIMwWtvYLU/tm9eIf2eqwBz6Ly1oEgnL3DtCbac1RxG1qZBAoGmbZSKj3gxEgjLrC08YZaQ2pJOgLahGu+AsB9ZzCWkGY1Nge+4HDmrZnib/ADSP2iJvm11DXRzuN6h/bgDMukxYMdrJt+qubMxjCyagZJcQJc1pABmbqSrXombUr2kva6DBk2vvC3Pj2axflyoNo7bbVwzMOGvlrw/PFrZoGWZuHcdyxq+NMiGMZA0Y3KDqb3uf0VvG1mZzD6YFvYkjTUgb+MWUOE2e17w/MC2bwQCbmYDoWc/EvboujtB9ej1fXNnNnaw6MblOZxgdmZbE96jxe0K1KrUok0y1r9GMYJBEkZiJ8VZ2HgBTOcuLDliS5pnW4AdwyiIKj2rs4P8AvWE5jdxc5kPEDLAzyPIIsrI2hinOYRGUW/HPhlyju3rJw9W4jW0StZlEEubEFsbxeRz9VawWyWuJcMovvgxbh36+Kn1paa/EVmkPZVy6Tkc4E7hvTMTtQh5dUJf2Q0OMCQCTJd+I39FmYzaeR5aGixNyb/VwrexekdTMyi4NNMvEkh5ygm5HbA80wqqHDu+vFC7gub+Rv/t//YlVTXRHY9M/id6fJDdkMBu5zuYaT56+q0GubvTwW962jIrbDY6YLhO7UeqpVujYghhuQRa2ojTjC6QuHE+SbmRXDHYDqbQwB7QCDe8x+EuH4TYW7lPsnEGg6pULXXbkAEExmBNy4QJC7QVe73/NIXt/LfjYe4KDyvbFcvGYbi4m/E8FnU3GPxZp0H1K9jJbw9R8QkzDu9Pks2VqV5BTpvOjX+Ad56KYYB8fu3nuhwPE3K9Wgc/L5JZHD1/RT6015YzZWJiBRfB3Egc9StLY+HxNMkOoVCDwcQ0d/YP1C9DNXu+vJBqfUKyVHMfseIP4KY51qxt4LF6Q9F8TVALG0803DXvEi+57YmTxC78vPH3I6wq5UeTDoDjT+Bg5vHwlS0/s5xZ1NEf7nfBq9UNQppdyTB5q37NK++rTHIE/JX8H0Fr0xlbVoHU9tjjc+a7uUhKsg5FvRXExBr4dn9NJ7/7iFtYTYhaxrHVnmGgHKcjbDUBo081qSkhEY+J6MUH3eapPHrHz5yo6XRWg38deOHWx7oK3Q1LlTDVHCbEoMENYzSMzjLzzdEnzWhRw4A7MADxPmSkFM96a6mmInt+YebfkhVerSpga0rlen20qtEUOqqOZmc8OynWAIlCFR1WFeSxhJklrZ8gpQhCKUpShCATSUIQIiUIUENKoSSCpEIQPASwhCqmlIhCIc0JwaEIQPa0KcUhwQhBE4IlCECFOriNEIQV85+gEIQ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3318" name="Picture 6" descr="http://upload.wikimedia.org/wikipedia/commons/thumb/f/f3/Binderveld_-_Sint-Jan_de_Doperkerk.jpg/250px-Binderveld_-_Sint-Jan_de_Doperkerk.jpg"/>
          <p:cNvPicPr>
            <a:picLocks noChangeAspect="1" noChangeArrowheads="1"/>
          </p:cNvPicPr>
          <p:nvPr/>
        </p:nvPicPr>
        <p:blipFill>
          <a:blip r:embed="rId3" cstate="print"/>
          <a:srcRect/>
          <a:stretch>
            <a:fillRect/>
          </a:stretch>
        </p:blipFill>
        <p:spPr bwMode="auto">
          <a:xfrm>
            <a:off x="3707904" y="2924944"/>
            <a:ext cx="2381250" cy="3171826"/>
          </a:xfrm>
          <a:prstGeom prst="rect">
            <a:avLst/>
          </a:prstGeom>
          <a:noFill/>
        </p:spPr>
      </p:pic>
      <p:pic>
        <p:nvPicPr>
          <p:cNvPr id="13320" name="Picture 8" descr="http://www.deon.pl/gfx/deon/pl/defaultaktualnosci/137/8630/1/387682500.jpg"/>
          <p:cNvPicPr>
            <a:picLocks noChangeAspect="1" noChangeArrowheads="1"/>
          </p:cNvPicPr>
          <p:nvPr/>
        </p:nvPicPr>
        <p:blipFill>
          <a:blip r:embed="rId4" cstate="print"/>
          <a:srcRect/>
          <a:stretch>
            <a:fillRect/>
          </a:stretch>
        </p:blipFill>
        <p:spPr bwMode="auto">
          <a:xfrm>
            <a:off x="6516216" y="3212976"/>
            <a:ext cx="1834893" cy="122413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1752" y="332656"/>
            <a:ext cx="8534400" cy="720080"/>
          </a:xfrm>
        </p:spPr>
        <p:txBody>
          <a:bodyPr>
            <a:noAutofit/>
          </a:bodyPr>
          <a:lstStyle/>
          <a:p>
            <a:r>
              <a:rPr lang="pl-PL" sz="4800" i="1" dirty="0" err="1" smtClean="0">
                <a:solidFill>
                  <a:schemeClr val="tx1"/>
                </a:solidFill>
                <a:latin typeface="Times New Roman" pitchFamily="18" charset="0"/>
                <a:cs typeface="Times New Roman" pitchFamily="18" charset="0"/>
              </a:rPr>
              <a:t>Holidays</a:t>
            </a:r>
            <a:r>
              <a:rPr lang="pl-PL" sz="4800" i="1" dirty="0" smtClean="0"/>
              <a:t> </a:t>
            </a:r>
            <a:r>
              <a:rPr lang="pl-PL" sz="4800" i="1" dirty="0" err="1" smtClean="0">
                <a:solidFill>
                  <a:srgbClr val="FFFF00"/>
                </a:solidFill>
              </a:rPr>
              <a:t>in</a:t>
            </a:r>
            <a:r>
              <a:rPr lang="pl-PL" sz="4800" i="1" dirty="0" smtClean="0"/>
              <a:t> </a:t>
            </a:r>
            <a:r>
              <a:rPr lang="pl-PL" sz="4800" i="1" dirty="0" err="1" smtClean="0">
                <a:solidFill>
                  <a:srgbClr val="FF0000"/>
                </a:solidFill>
              </a:rPr>
              <a:t>Belgium</a:t>
            </a:r>
            <a:endParaRPr lang="pl-PL" sz="4800" i="1" dirty="0">
              <a:solidFill>
                <a:srgbClr val="FF0000"/>
              </a:solidFill>
            </a:endParaRPr>
          </a:p>
        </p:txBody>
      </p:sp>
      <p:sp>
        <p:nvSpPr>
          <p:cNvPr id="3" name="Symbol zastępczy zawartości 2"/>
          <p:cNvSpPr>
            <a:spLocks noGrp="1"/>
          </p:cNvSpPr>
          <p:nvPr>
            <p:ph sz="quarter" idx="1"/>
          </p:nvPr>
        </p:nvSpPr>
        <p:spPr/>
        <p:txBody>
          <a:bodyPr>
            <a:normAutofit/>
          </a:bodyPr>
          <a:lstStyle/>
          <a:p>
            <a:pPr>
              <a:buNone/>
            </a:pPr>
            <a:r>
              <a:rPr lang="en-US" sz="2000" b="1" dirty="0" smtClean="0"/>
              <a:t>Belgians each year </a:t>
            </a:r>
            <a:r>
              <a:rPr lang="en-US" sz="2000" b="1" dirty="0" err="1" smtClean="0"/>
              <a:t>celebrat</a:t>
            </a:r>
            <a:r>
              <a:rPr lang="pl-PL" sz="2000" b="1" dirty="0" smtClean="0"/>
              <a:t>e </a:t>
            </a:r>
            <a:r>
              <a:rPr lang="en-US" sz="2000" b="1" dirty="0" smtClean="0"/>
              <a:t>twelve </a:t>
            </a:r>
            <a:r>
              <a:rPr lang="en-US" sz="2000" b="1" dirty="0" smtClean="0"/>
              <a:t>public </a:t>
            </a:r>
            <a:r>
              <a:rPr lang="en-US" sz="2000" b="1" dirty="0" smtClean="0"/>
              <a:t>holidays</a:t>
            </a:r>
            <a:r>
              <a:rPr lang="pl-PL" sz="2000" b="1" dirty="0" smtClean="0"/>
              <a:t>.</a:t>
            </a:r>
            <a:r>
              <a:rPr lang="en-US" sz="2000" b="1" dirty="0" smtClean="0"/>
              <a:t> </a:t>
            </a:r>
            <a:r>
              <a:rPr lang="en-US" sz="2000" b="1" dirty="0" smtClean="0"/>
              <a:t>Two of them always fall on a Sunday, and if any other falls on a Sunday, the Monday is a day off from work</a:t>
            </a:r>
            <a:r>
              <a:rPr lang="pl-PL" sz="2000" b="1" dirty="0" smtClean="0"/>
              <a:t>.</a:t>
            </a:r>
          </a:p>
          <a:p>
            <a:pPr>
              <a:buNone/>
            </a:pPr>
            <a:endParaRPr lang="pl-PL" sz="2000" b="1" dirty="0" smtClean="0"/>
          </a:p>
          <a:p>
            <a:pPr>
              <a:buNone/>
            </a:pPr>
            <a:endParaRPr lang="pl-PL" sz="2000" dirty="0"/>
          </a:p>
        </p:txBody>
      </p:sp>
      <p:pic>
        <p:nvPicPr>
          <p:cNvPr id="3074" name="Picture 2" descr="http://static.lovetotravel.pl/galery/th/th0_7237_karnawal_w_belgii.jpg"/>
          <p:cNvPicPr>
            <a:picLocks noChangeAspect="1" noChangeArrowheads="1"/>
          </p:cNvPicPr>
          <p:nvPr/>
        </p:nvPicPr>
        <p:blipFill>
          <a:blip r:embed="rId3" cstate="print"/>
          <a:srcRect/>
          <a:stretch>
            <a:fillRect/>
          </a:stretch>
        </p:blipFill>
        <p:spPr bwMode="auto">
          <a:xfrm>
            <a:off x="5724128" y="2636912"/>
            <a:ext cx="2857500" cy="1895476"/>
          </a:xfrm>
          <a:prstGeom prst="rect">
            <a:avLst/>
          </a:prstGeom>
          <a:noFill/>
        </p:spPr>
      </p:pic>
      <p:sp>
        <p:nvSpPr>
          <p:cNvPr id="3076" name="AutoShape 4"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78" name="AutoShape 6"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80" name="AutoShape 8"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82" name="AutoShape 10"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84" name="AutoShape 12"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86" name="AutoShape 14"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88" name="AutoShape 16"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90" name="AutoShape 18"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92" name="AutoShape 20"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94" name="AutoShape 22"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96" name="AutoShape 24"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98" name="AutoShape 26"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00" name="AutoShape 28" descr="data:image/jpeg;base64,/9j/4AAQSkZJRgABAQAAAQABAAD/2wCEAAkGBxMTEhUUEhMWFhUXGBgZGRgXGRwaGBwbGhwYGCAdHRwdHiggHBwlHBcUITEhJSorLi4uGB8zODMsNygtLisBCgoKDg0OGxAQGzAmICYtLC8sLC84NCwsLDQsLCwsLCwsLCwsLCwsLywsLCwsLCwsLCwsLCwsLCwsLCwsLCwsLP/AABEIAKAA8AMBIgACEQEDEQH/xAAbAAACAwEBAQAAAAAAAAAAAAAFBgMEBwIBAP/EAD8QAAEDAgQDBgMHAwIFBQAAAAECAxEAIQQFEjFBUWEGEyJxgZEyobEHFELB0eHwI1LxYnIkM0NzghUWkqKy/8QAGgEAAwEBAQEAAAAAAAAAAAAAAgMEAQUABv/EAC8RAAICAQMDAgQGAgMAAAAAAAECABEDBBIhEzFBIlEyYYGRBRRxocHR4fAjUrH/2gAMAwEAAhEDEQA/AMUrk13pqMmsE0ieRXumvJroGtmSxl+EDiwkmJMURw+RanVI1HSmJMcxNV8iSS6mOBk+VN7RCb1Dqc7IaHtOn+H6IZ/U3YGetJbZASkWHCf5NQYzH6hATbjFQvLBUkE3UbUOxOI0ulMAgEb9QDUePFuO495V+Jak4qx4vr5+kKKzLSEg2hJAMT4d4Plwqu/jdQCU78Ta59rVYeZ8ShyKgPIKI/SridHc6dPi5xXiyjxHj8NyNzupTXA+cHBSkgzBE1Ll2NaWrSUEH5WqVOEVB+U0MyC71+SvpRAKysZFmfV6HNtD2Cf/AGMyMIkbCqOKwSColbaVeYqfAPR35UbIcMeR1G3sKIoWhaQRcHjUZL424ne0+rxalKcXxyD/ABEfNuz6kpU6mAlIuP5zpdNFs6zB1SigrUUA7TaaEmu9g3bBuM+S1LYme8S0Pa7kmGeKFBQi3O4pnw+ObcRK21JJ/tMjzvf0oZkmWJcuVJmfhJA96KYplIsFAn/TSdQ6k7fMBAauc4lKJ/pyR1qINEyeQmpSNFwQSII4jnVjE5kC0UJQEkiD5fvU4JviGB4M+xmWuNYZToSEiI1Te5jb1pMimfD45bzZacdOnaD586BZgwhCtKF643PCenOq9PYtW7zdQVJG0SrFeV1XlUyeeg18a+r6vT0lwrepSRITJFzsOprUMNhFBtSSZgKE3gyNwfasqrQuz+cLKo1GUpBkK+Lpw/hqDXoxAI8R+EjmJWaAl5YgzqiONrV3l2Wa3NDi+5sTKweHIU3ZxhApanCElwJsRYDYcOO9QZ2yg4cjSNSR8QFyRvedq1dUCAo/Se6VEkxawjfAR1J2kzb5VQxDYCiBwNSl4xA5zUEVWooxbGxU5iva9ivKOLjJ2eaCUFR3V9BRBbhJvsKr4RvSlI6Cpn1ADlJrkZDuyEz7LEgwadQvtKWMdIIWfw2EdarpUXCVAEmR5/y1SY5wabEWNUsO6b2kmNqpxrazkZzjGavHf35hvBZgVnSQQbyeZ41bDm/i23obh8aSUqKANNoG5PWo33hJUUkAmRSGxAntKcWtYfE3EI5liy3AuQRz/aqzAMAwkJteecfrUGYP95pMRAIqJuSJ8MARtRJjpKi/zJZjvP6Q2wzPEG8SKvNEI+BRJ4kfD5G1z60MwjmkAEG3HhfrRBtUjepHBB5nSxgMqi6IHPHMQcS9qUowBJJgbXqDevVC5oxkD7aT4mlLVO6YsPXbzrtk7VsCfIkeoyTKsriVLmYsAJ96tJBBmByveiacSfH3SIAA1E+IgflNUQFBQEXkEW/m9c45GY2YewcASxl2FQ4dJVpPXj5VUxLepSijYH9prpN1SfXhzq63hR8TZJi5HGPLjQXtNzQpPEGYTDtgnUSk8LSKrZqlCEmFJKlbRvud+VGMQtsnxIOre1h86U8YslRnntyqnAC7XMcECvErRVrA5c68rQy2txUE6UJKjA4wBUKESa2z7CMgKEu4wyCYbb5EW1ny+ET0NVu+2LCzECKu4LKXXW1uoTKG41Gecmw47VrPar7LFO4rFvJWG2ytJbBTdSlQVADpMCNz5GhmW9lXMtZXiMQpBaWru1JBMgE6QqdjexHK80rJqAF9Pf2hrivnxFH7P8gaxmJLbylJQltTnhiToi1+BpwzzJm2XSpnwgAAbQpI2Jjjv50L7VZYlwIdbACU+E6BAKTF5HCZ6UG7PLUHO71nTuEkwnqdt7VLkfrpvU18oxV2moWXLhUZAAAEnbr9Nq5S624AkCAJSJ3PMkfOaJYDDtgK79UJvIBVKRtMDe49qH47Dow6lNthDyEwfvCbDxQYj+b1Og3A1G0QIosMhWkEQLknn+1SQlKiofAEg34k7CrbiExcwNo41RzN8LACYgcB7SetdFX3GKcBRKCq+aTKgOZH5V5FdNmCDyM089ogd484pCUmJFudDM5Hgg2/zQ3Mcx715JFkyD60ZWgrT4hYca5vTOIgmfQ487anGy/OCEhtGoAhQsRPrUepOuQBz4xw61axjCQDA41Gyz8QUYIjYcD/AAVQGBFyPJiYEYuPeSNvRqvx439ambKdSSpOpN5An86rJbJXpCokxfhVpLYEpUTIURINA1d4xFbJWP2nyXoTAmL2jb+TXeDWAFa0A6kkDob3rzBpTq+JR3+VTMup0JBA8+M267xHvS24hAHMaJqhPGkLUB4VRHWjmHahI8q8wwEW5mimJfDgB0gECDAiahyZLNTr4cZoZDzYmSq3NPmWYhjEJU3hmS3pQFHa/DzPGkRxNz51cyjCKcVYlIAuRb0rs50DJZNT4+6YxwypzQtcA6bBYPikA8oggGP4alxQ1nWylSyokAp6c+X+aFYHMHWwptK1BJB2jjvJ4Axw5UOwuIcRISpSegqI4yxu5dhz9FgVHMKYpsBRiY2/XzvVvErbQ34F6lmIi2mpk4cd0lZUCORsZ3I86ExypQ9X0k7m2v35ka3CqNR9fPnVXN8uSEletMjrv+9EDhFQVcKoYllKhB9DVGNgGsRZAgNO9a99lPaJ9RaadVpYw02A8SisLUmeJCdKoHW9Zvh8vgg3JkQALk8B6mBWy5nnOAyXDtBDIexCtcXmVoAQpSidgFSkAdYqh23cLNUgcGMeIX37ocbC9RGoA7JA4lJMC8e9LPafCFSRhsSsaVLC16ZhR3P+0Tfl86Ws++0fFYkAJCWU8e6+I7blU2sOAq6O0yMcwhbwcS82kpCk2SokQqSdwIC+m1chtM+Ml93c/aVodwqU1FGDKgkFbC/BMzHCL72NvKhOe5ckNJcYgpQBcfF1B51PlOaShSChTiBc2JAPCTFhIN6uMZiheotgBRSSpJ2J8uv0rRvQ39/YwSAZL2Yw4xDkOkhCyhBIIB1eJWyuFjMUUw/YlsuuKcUQ0lJKW9iuATI5A2PGl95LS+4QCoOjvHH1XSBMEjzSARPXrVLHZm+XZW84nVCkpSrwpRcRY2MWpwU36YxVDCj4iO4ozcz59a9aw+rjt0r11jwhWoHpxHy+ldYN0p8pHyM11iaHEgUWeZJicIEom8wN6HTTJn7QCABfwJNLcUOFtwubmWiKkmHPiT5imZx+E32FK7PxDzFMj7RKSQL8KVqQLFzo/hpOx6kJX3gUADb96quIUN5nYirKyudRRFgLWFRqSpW5A9eN6Ecdu03MSRbXu+0+YYJB23gybj9alQwdiN+tRJbKR8Q58zU6NSo3PAQKxjBoFQE+LzLLKEkDgb26+ftXbbCSYkJAE3qok8tXPy/lqJYTChegah4uJpLGuTKFTqj/AIx2HM7w67CFKFtto9aM4YEoF+FVWMvA3MwYkbGjf3LSykgG836bAfI1BlyKTx7zrIu311QI7TLstwCXVkFcGduJ8qcMLlRSmEI0p4z+tBk9j8QHAbBJMhxJ1D0i8jjJFHG8ItKdJWtZndX8ir9TlDVtb6T5UYyGNiVMHghrIF7na9eO4QBUwR51ewyu7UFJIJ5X+dc495SlErERwipQ7Fp4jizB60kCJ4zXikTETv8AyKLjLHSyHtEoJiZH+alweVlQC2wHE7EFQEHkZiOl71u8VPbDcGYxbmkIWYsDynjJ+ftQ9h5I+JAUPOKdcy7OvraLpQkaCAQDKoO3GIvQnC9lXXCAEGVbAKTsOPxWo1cAczCp8Q12E7KtPJbxynPG0tR7m2hJR8Go+elR9NqSvtGxmvF6AF6GkIbTrEKMCVKvvqUVGePCtB7CYcMffZOsNtSkiSnUAsGw+LlxpRV21cLgL2DaWoAaQUyUzO2qTvG20RTsT5QxIFj7RgRWHqNGCezWQ4rECdJS1sVqEW28MxP0FM2IzBlCSzh1IIbRpUpMGdjCZ2vMzufKAD7S9rcY+NICkNkQUoSQBx4fl1oZlzLQQlbbyu8jxoIgTFxMVj4nyDdk49gP5jRkXGNi8nyf6jR2bbDyHW+8bbKvEdStJMA+ECb7m1WOyuRGcRikJUpllKimUapWJI23CYBPmOtUMowOGdcTDuhWkqVqPEWMW3F7dKfs7z9vK20tIHh0qAY31DgqQJgzcnefZd01C+Zm2xxM2xHejDE6v670KWDuEDxBI5KXZRngEjnXbOIw2mQlQSkA81HoSbCosRj0PuKdA0pWd1QTPK3rFuFBcxbKFQlWpKhIi3p6U/Zv9J4i7rkSq8hHdohRK/Fr5AW0x1+KfSoViBfbpvXeEEiOp86nxeH3IHL5VWTzUAD02IRxLg7lRiSpETysD+vtStTEFEsKB/CAPcH9KXa9g4Bg5+4nbAlQvF6d2dPdkGZF9ppFFHcbiFWSDYg296DUY95Efo8hUGvlCqsU0pPxTNinaBaocHhydWkKi02EDgPlNDlMo0pJgzuASI2ollGXLW2opSuQNQk+Ejax4G/E0naFXgyzJkcOGPecK0mIM34jevXHTqVoTpBIMAxaKKOYFSBr7uABqWDFo8zxkW9q57QpCcSLR4Gz7iaWGueVyjblPP8AcFpQoXBi8GOv+KkSCAASAY35j2qRD58UbatonflP8vUjqdQ8IABAFCW94z4ACh79/wDbhLBu6UwZtvamfL0h5IGpQgTp3Hp+lLeFLkg6SocJ2FG8F3jaQ6EmAd+E8vnXOy0DOoiswoHgDjxzKb2ODTrbTaS54CFp0m6tRuBe0cRRPEs+BBW04yk6ogTqPK9xA2qlh8xTiMb3zKy0kttpKvECFTcAAGYkcq0LK8LiXAEvBDiE3hStStQPBWlI4U7LjAIrvORvRVIYX9f9EyHFKlUpEcPb6mrGXBHeI79MtKMGSUi9viG0U3Zt2b71ILaVJeJAUkiEzxm0CL7Ude7OoODZwb4hSlklSNMgJMyOhmL3rMeQML7VOeUO6LOcBlpv7uJSEzEKC1KkCJi0etAuz7ShiEInSFkJVMhPO8dYg1r2S9hcAyLNa1cVOEqv5bfKiL7eFZUn+k2k3IIQJEcrbyRVA06om7cKgnLubgRazLL1tsuNiV6wm4gpBBvSPn+MDf8ATadCdIAWpJg3HwiL+da3i8Nhnm1CImD4JCuYIjesBdwIUom5vud78440JUCjf2m9Q1VR++zdKMHhMRi3ZUl4N6EASo6e88MczqTJ2rPO2CS9iXHFsOqKuS7ATOkQjYAx6VpWT5QnEYTCoVIShCkmOh5HibUx4FlKO4ACDAXcpvbmePCnLqQP0EIpxMy7Pdn8vcb+PEhcCUqUoIk+QFhNC0ZVlpCtD6Rv4QpRvYcR/IrWu0rjqu7ba7tJUuFEJTOmL3UDG42qpnowzbY/4RhXXRcdbQfnS2YXZczVVjwBMazE6XEKQEoSkHTpBIN+u+x86oZjmTzr5WVEuLsJ3g8On0ppxeBCVS+dKQQEzbeTpF7jkLmhmY4Rt5xKmdCVBAICpTJB3vxtT8bjgn7xm327wN93d0NsITKgtRKAPEVEC5PEQCOkHnQvGa0qhchSZEbEdKaM7woQtsoeUFlAOxImIPiiI/WlyCpa9YUtRkyOfWqcbhuYrJjoVI8O5BPnxopiVtKVpZB0/wCszB6HlQcC9X1qSgc6J/lPY65uF2sKLoP4khR4i0j9aWFIUB+EeRSKPIzPVBG4RpNgPpRNXZZLqUqR4AQDPAdKUuTpn1QXG8WsWMvZK1gK0kdSCflejGKwAMkSSBsOt/z+VE8D2TCDr70EJ5pIJoqzhkeIxsQDO5TcAxxEzQZMwLWpjsS7UquYllBgAp+f70SyxsJQpQ1Ag6gnVZQ6AGxB9welCsblb6VAOKBNjOqaLYLL1ONKQkJCjYKPuZ5AQBMfiPpr7aq40MzLuIjHmCWmyHXVawtKbDZdt43EH0tUuLwRfcQ8pEshDYOlaAshNlQnVq2jhSnh1hS223Vf8uUwAAm8bnjcCj2JxYSqEIlcCJJGqeCbcBFSMpXi4alqsTRMreydAAQhoKmP6iCVSbXUoG08QYvRo4zA8FYb/wClZLg30knUkAkE6VzExfb3op98BaUhxaUGDwsQZKVAgG50kUkkzGwgc3HnEM4RyyW0K/7aT9UiPelDPsehDRCdUJ1CD8jbjaKJM5//AMOhS/iWICZgGedI7vanU2409hm5kgLghSTwMi59d6UMXVa/aW4Lx0XBrxPuzmDWUBasMXW4Vuk6RESqRw506HtwhpqEBaFIgJREJvuD0qkntU01h2mmyU6wANaSlISLKlWxk7xUT3Zlt/DqeS8jWACtIum/Iz0prMS1kUJunx4Ha8p88f5hPAZ+XCFlIOo3BWApVjwJE+lH3s4CQCAVuIiUxBg3sdjvb1rJ87aSlpCEqCoVcgyNv3NSZAlanEkuKITcglRgDztSG06Mu4ynU6DGCXXgf3NpwvaRIC1LQttIiAoeIniABJoBnPaRt5AHdgKSSolRUSkRuCjYkDaaWME3pU2NUkkiZMwY39z7CrOeYFKUBKfBqPiJtZN7AXM8hS+ox/4x2kaaDEMo5hfs92qBC7yU+BJN51xCQTcwUk32miGDynDrUtxbKW16YUsSlJ/3D4TBve9LnZplkJBS4jV8QUtIC/FbwJMz8PKRzo5issdxadCX3U73hCT5C0J9AD1pyg7gtyTVtiDMMa9vML5K60pRbbUnTFoiDuJEbi3v5ybuKy5xPiHCYgjj50i4/Hqwj41BhRRtA8aREXUjfyPOmNX2hYdTRElK4tIOknlq4esVTiXGQQ3BEX0NRQcCwYF7R45OG0pWsd8qCkckBQ1e8p9jVnFMnFYdtbUE3kSLk/uKzTEP4h/EnE4sOIEjTosf/GZsL06diO0aW8Qloh9YcVGpwgwfSLV7opYFwi7BbrkSB3s084dDoVYyBMRzMzypJzZKe8OgQlNhHIWrSPtC7Ud26GmT/wAxElQ2CTa3U3nlWaKv8q2inp8Q8Z3+s95f7YRpYPAoKVRzAQoH2X8jSOpxQO8+YFH83dJhSjMCL9LCgBO4PGrNP8MTnBuRaYVvxIow9g1OIib7iwA9TQ96QZtZU7efWiiiotd6paISYCRAUonoBew405r4Ik4Q8ypkOGUXQm0mfCfxR+ERzrQPvKlNBTa0oTaAQBHQztWcIfWTq2/22+lW8OHihRQs6R8QKvyJvSsqbzH4sRC2I7sPOOuJbDwXJulEaQOZgCrnaDDEFtSzIAKCAkpMC443470mZFmKwCWzpXxvw6UxM5qVj+snxbC6SJ9tqldCp4h7SeZ92gWhJ0lvVABtBtHPh5Uu5hiyFgoMEJi2wHLh1v1pqzUtvqCl3UAL7gJgRbjxFC14ZoTrQgJIN4MjqLW9aIEQ04+KLuFYCXAlXQggzy5UfXiVBsxGoTex5fnSskE3B3O/7UaynEFau6TJcUQlPrb61uZCaMzHzchwmZvuNq8QIbhQCvWwO/O1EDm7a3CsNJKUIR4dRABTOx3Vua8zbCuYRSsPikeKJCkRBBmOF4M+VxxoXjG2PAWgB4YMcSN59aIhT4gKpHmHlZm8LJ7kOaQRCUKVHESZKVcYFWMrzLFNJK38Il9k+JQUBqBFyQd+sfKoGkoUNaUDWY4A3GxvcVXyztO64vuVpRouCIuBeRffhvSAeCVA47xjErVk89pexqEu4Vlx4rAcWUttyAdCTOpM2A8WnrRLD4Rkd4xhnShZAGh0ylfEgLTEcriu2sLgnlJRi9QiEtQVJTpIFpjTvPyoe9lLOGxBaU4SZSpG5OkzuUiQfrQbhs/eo34WBbvCeSdisRiIQ62WgkySfhA59Tb51RwjYw2NVhV6juAoEBJSbhXSYo6z2neOlDeopG+vwiOUSfyrhHY/GP40vlJKTGlZgCALW6GaBT1ARXiMyax3PrbiFcswRLyAgJSLGYk3Mb8PSKK5rk6S6lQ+ISAYFwSTflEgVSxri2iGkGIiVA3PW3LeuHFq1/GVyAN9RPlb9Ki2iuYwI5IcGuJawHZxlpAUVNJVG8alfz1r7tNmLWGYlpxfeLOnaIBFzHlVzC5c6v8ADCRta/na09aqdsOyTrzaSnSnRPCJ8441Sit/0+vMThOE51GV+L5mXOP6p1Gff671JjMcpTKW9KPCbKAAUfM8a6xuVPN/gnyIoYtak7oUPSmgHxPsGfStXPbtCuTZ++2kNJSlcK1p1JBIiZG21/rRVXal5xXdraCLKB0ABO25AG486odkG9T4V/aD87U7rCAsLDSXIPEX633igfKA1ETh63BjDEYxZ73M47XP92WkphUtg6rggEkgX6UGwuMB41reNy7B41WpSEBxICbTsLC53oTmPYNOnwAK6AQfamdbGAB+8hVUJp22n2I/mZlmr0gAbcaFOLFacn7O1FMd0QeZUI+RNBs07IDDglzugOcqJ9oFUYtXiHpis2lsk7xFFLClAyY89/aocXIMTwr11+0CLcYg1H3C1XVMc6vHznHUO54BM9ZxBsBAqziHloEA77xsf1rhvBcZ/nlXycITxobW5dWYJRneU40tuBVjB4iR7Uxqzt1cgpZ2JumCPIg3NUMl7NLeV4TAFyYtV7Gdn325iFDoSD7GkZGRmiGXJ2BnuHzQKUO9CwmEpPdxeJ2ki9xU2bPsFCS024JV4ipQJAHDSCYmR7UFSonwkxGw2ir7GDUVSE7QSZ0JgRMk/Wl0AYCZWBpuZGznzTbbjf3ZhZVPjWNShIgaRFiKqZM8WnA4lYStPwk8DcT571WewJL6y2AtIJWdPwpBk+wq0lI1EkeE8DTnAA4l2lDZG7docxeZuvLCsQ+VKQlWiYETG0DoKVlOnUZuRajCMG2s2AB5TA/aq7mVEYoNGBqjYyBPGloyi4WfaeRxz2hDA43Tw3uOU1wXmkOrKgE6wCTN0zy/nGjOBwzGGQ6XFhx5FkgCwkcEk733paznI8Q67rQyshQGwJmKVjCFzZoRTswXgWY1oSHEN3T3gVCdXwmbg25RsJmmjBdiEFX3h/HBSlGVSiOW0kWsNxWfZbgStpbDmpLqNJ+Ekp0mTIBv4TRfD5GggFx1x0cJWY9I+lII2WCf2g6jPuCg3x2mlYIYNPhYZXiFTMgSmevD60XfOJUlXfFGHaAjwq8XyFqzzK8/xGCEMnWzvogak+XP60axudjHMzh3SpQupoJCST5g35RWoFVbF/xA6YblaI/cfTxE3F4rE4Z1X9TvW5MazqBHn8SaM5F20ZSQt1lQgkQCFA+W1LmKzbxFKmlpI31JE/Oqz+PbAI+7ovuRKTPO1p9KELZ9Q5lBZqoHibdl/b3L3EyMQhPRXhI9DVPOc8ZfbIaxKCP7ULEnzuKwlbOFcPiW431gKqs9kTe7eLbP+4KQflNXu3UWiakSJ0n3AXH7EN4lCpQoLSNtRBPzNesqeWTqabJ4kqA+lZ2rJHTs80of9wj6xXP/AKM4kx3zXo5SPyq18U7B/F3Io4xNmyR3CoSvvltJcMBCUEarSTIm423oFnGeMNmyiomYDe+8bnaD50lYfDMswTi0czpCiqem1XcTmmAWdRRiHFcwEj1Orc7kzzpf5cEjiRfmXBJXi/2jHl+PcxAS2wru91LUTJHGDAia5Yz59lcd73yT+FQ28jSz/wC4g5pw7IVh2ROsSAtw/wCpSQJHTarDWHZaOsuqAP8Aqj/NC+LbwftOjocAy4y+XkGaDhM7W6AGwoE2hUkT041QzjL23iA9KFA2kW9RSjiMzaKSBiVAH+1Qn6TVBvNy1ZGKxJHIjWn2UIpaaW+RYP6SfV6PYT0iK9iYn4JYnxUw4cSnaR6UrIbJ2BPkJqQoUncEehFdrLiDeZytNqmw9hDTmAUT4ArygmrWByx6Ygg9RH12peTilj8avc/rXwxB/uPvQdJqq5S2tUm9s2zJO6YZCVrbB43FUc27RYQAgOJUen6xWSJcJsATV5nKX1Ce7UB/q8P/AOoqc6YXZMR1LNwnj8zZSSqO8UdgglKE+pEk+nrVNvMFupKQNKOKRx8zua5OVi3euIQnjcFUdAONe/8ArSUHTh2ggbBa/EvzvYGnDGK9PeajBXsy87hEISptwjWb6Ek6gd/EZA5WvVRNhpVsBY9KgUwncqJJuSTeagW2g/8AU/Ohq+J1FvENwAs/OfOYrSdTc+dXsKta2XHlGSmBqm4oYUJHwOQeoMGu04uElKgCk7lJ4+VMKAjiczK779zV9Iw9nApaFBlZS9qEqmAE9TvTvgMmdI/rYpxfRCihPrBvSN2QzJppXi0qnjEKHvWmYZ1JEgyDxrj69nRjXA95RpsgdfnJMvylppRU2gJUdzeT6muMwySZU0QlR3SfgV5j8J6iriHhUgfrmjK93ceyKwoiJjq1JVoWkpXyO/odlChuPwgWdaFFpwbLbJBnrG/rT9jcOh1OlxGocOY8jwpXx+SvIP8ATl1Gw2Cx0PBQ61dh1CntwZBl0zJyv+YIY7VOtEIzFsPtzAcFlf8AyF6amckwGLTOF73qCQqJ6fnQdrIMQsQWkgHcLWI9gCarjKnMAQ6w+0kidTYcv/46t/K01WXR/hNH/ftGYtx4yD6/3D+M+yVS0gtvhJ/tWiPmCaA477LMWkiADP8AaZHryrR+zPa5GLaudKwBIH1HSrSMwUlW5I89691mXiA2NlYhu8xfF/Z7jmleNsxzBkfKvW+wOLUYSytXO8R71t7udJUCmLG2/nUDeaqBJ1eXl1503rtF1Mkwf2dYgLAUjQf9V7egpwy77LAU6jiG45pTI/Kjua4p5cLaXpcTMTxB4VQwmKcSgtuEmTNrb0o5HJ55hAUODDaOyGDQyGlssOWgrKAFzz1bj0NLeJ+y3AKVqL73RMoUB0kpNWcZ2kaa8K3LjcAEkedU8dnzgWhTcKai/MztFarMORNAaqvifYvsTlzCCpKXXFCPiWYjyECkPtMcOhetvDtaSJ030yPWaZ8H2ikyVEk7g9NvIwf80u9vXEqShaQBJUD6gH8qNSxcWY7A/JBmfNyNiR5GrSMe6Nln3pgxmCZSBDWqeptXP3HDgQd+lv1q05lPiQ9OvMDN5ksX0Nk8ygTUhzjEHYx0AAHsBRFGCZJsTHGf1o9gfuiQBoCo6SaW+ZR4mhCfMT04/EKPxn0/avvubiz4io+ZP51rGX4dmAtCU3HACvcRlzLh1FMHpb8qT+a9hGDF7mI3Z/sYp7xKWEpHISr601P9h8OpkoSIWdlq3B9KLsFpkWhIPWvsXm6G06lHw8x/NqSczse8PYO1RUwf2dtwA9iFBZ/CnSPaZq6fs7ww/G6r1H0AFFxmzKilQAUdgYkj14VLiM7QgAqWAOtb1sp8z20RWzrsM0loraQRp3STJKeY5EcqFZX2UQ6nUFJj/aVR8xTWx2paeUW06jPEixrPM0fW2taELUEhShAJAjh8opinM3AajGqMbJ6hyIcd7EpQsK+8JSAZIUAPzphw2PwjGqHwdRk3J25DhWXqcJ3ryeta+lfIKyPcUuZU+FZqDnbTCp+HWryT+pqk/wDaKkfAwf8AyVH0BrPK+Kqxfw7APFwjqWMc8R9ob5+FCE+5NDcR2xxav+qU/wC0AflNLhdFcnECqF0mJeyiKOob3hLEZo8v43XFdCpRHtNU3XDFQHEdKjU6TT1xgeIpstjvHr7OMfpWQVRKIk9D+9PmFzxpeqHJ0mDzrIOzWK0L2ncfKjZzAz4UgeQqPLi9RlJyblBPtGDNe2LyHlBASUgwLeV7+fyq8rtYvuhpT4+J2/xSRiGNXjVbmedSYdkqAVPhPGhONagBo3L7TqKFKWQFQYA+tRM9qtbQUSNUXAN5Fv550qpbSpSkg+UixqXDZA4DKQYPLYV7poBzMs3Iczxzy3SsKAkztf3oijFuljUTCUi97mqmKb0KA0WEgk86roxq02sRyIt50dWOBNuu8Lqyt4eNI1cdjegefPulAS5wVMehq1lmfPtpKCTFov0oJjismVblXvNEiHdZngR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102" name="Picture 30" descr="http://static.lovetotravel.pl/galery/th/th0_11983_swieta_na_witrynie.jpg"/>
          <p:cNvPicPr>
            <a:picLocks noChangeAspect="1" noChangeArrowheads="1"/>
          </p:cNvPicPr>
          <p:nvPr/>
        </p:nvPicPr>
        <p:blipFill>
          <a:blip r:embed="rId4" cstate="print"/>
          <a:srcRect/>
          <a:stretch>
            <a:fillRect/>
          </a:stretch>
        </p:blipFill>
        <p:spPr bwMode="auto">
          <a:xfrm>
            <a:off x="467544" y="2996952"/>
            <a:ext cx="2857500" cy="1914525"/>
          </a:xfrm>
          <a:prstGeom prst="rect">
            <a:avLst/>
          </a:prstGeom>
          <a:noFill/>
        </p:spPr>
      </p:pic>
      <p:sp>
        <p:nvSpPr>
          <p:cNvPr id="3104" name="AutoShape 32" descr="data:image/jpeg;base64,/9j/4AAQSkZJRgABAQAAAQABAAD/2wCEAAkGBhQSEBQUExQUFRQVGBcUFRUVFBQXGBUUFhQVFRUXFBYXHCYeFxkjHBcVHy8gIygpLCwsFh4xNTAqNSYrLCkBCQoKDgwOGg8PGiokHyQtLSwsLCkqLCwsLCwpLSwsLCwvLC0sLCwsLCwvLCwsLCwsLCwsLCwsLCwsKSksKSksLP/AABEIALcBEwMBIgACEQEDEQH/xAAcAAABBQEBAQAAAAAAAAAAAAACAAEDBAUGBwj/xABBEAACAQMDAQUGBAUCBQIHAAABAhEAAyEEEjFBBRMiUWEGMnGBkaEHscHwI0JS0eEU8TNicoKyNJIVJFNjorPC/8QAGgEAAwEBAQEAAAAAAAAAAAAAAAEDAgQFBv/EAC4RAAICAQMCBQMDBQEAAAAAAAABAhEDEiExBEETIlFh8AWRoRRx0TKBseHxUv/aAAwDAQACEQMRAD8A8pJoCKcUYWvT4Mcke2lFTbKbZRY6IwaINTlKEinyLgaaIUlWaM2jQIjFODT7KcoaABIpBDRBaJTQBHFKaNqEigBi1NNOFp5oEBSp4pRTEKKOxp2dwiKzueERSzH4Ksk0wFfRf4Xdn2bPZmmuJbRWu21e44Ub3Y8lm5b4dOlSyT0InKSR863tOyMyupVlJVlYEFSOQQeDUcV6d+N3ZltbulvqsPeR1uH+vuu72MR5w5E9QB5CvM4rcZalYQlqimDFKaeKVaKDU1PTUANSp4pUDGpU8U4WgBgtELVSqtHFTcjaiRLaqSioSazya4BJpUitNWthWMEogtJRRgUmxpART0dNFFjoAimAoitKKZkJBRg1HNBbuSTHpWW9xkxoTT04FaACKejmhK00xNAMKjNHFCFrRhjA0qUU9MyDFPFEBXf+xf4TPrbdu9dvC3auAMotiXKnglm8KnkxDVmUlFbk5zUeTz8kDnHxr6N/Dy7t7K0c/wD0kB81PX5VH7J+w2h0yIy2la6y7u8ueN8nmT7gj+kAUa2GY2WQkAqGK5gyF4n1PlPwOa5ck1Pg83rOpcKpfk4b8btQGt6EyIXvxM44s8Hyrywr+zj1/KPrX1JZ9mLJZGuIHdCxQ3AGKFo3FCZiYGRXn344ezKCza1iiHD9y56MjFik+qtgejH0jePIv6Tp6fxIwWtfOx43TUZFCa6TsQNKnIpUxjUooqaKKAbbRUhTkUmaHU1IpqJakY1No2mOTUbNTM1DNaUROQt9PQ09aozZKBTzQg0QqLRVMU0pp4p4pDGmkFpbaiv3IU+fSm3tZkO4QBJqLSxJ8/0p7r8en9ozQm5tM+eflXNOfnV9h0WQ2aMVBbgGZ5FTA1WEtSsEwopqU0zVtAyO82DUOnc7frS1XEdTT6NcEdZo1rXRLkkAmiCUQSjumFYjkAkfGKo5UFEQXIHU8Ack+QHU17l7C+1Nmx2fpkaWuLbRCgxtaMhi0Rn6RXQdgexVjTWj3dpEYp74UF28ONznxE/OpO3OwbZ2uyAlTCkSCQckHb7w5MHzJ865cuRyVI8nqMmTTrUarf4jm7ftXfbba2hSVEAHe10ZyCevmImtPsK7dm2j23HhO1nG2QsAAyd0wMGM/HFD2Tc2hCiBXAAwADmPic0adoMbtsOG3FWJMYkbRtySQesehyajFerPGedS3d2n+EdXp3x4mAjn0+Z/tXm/4w+1GjuaBtNa1Fu7e7222xG7wja8tuZZCwJwSPIUvxD0127atlCxCOTdG7lCjANt4YK20n0BPQ14xaWULKCVUDcVBKp5bmGF+ddGPHvZ7/SZ/Fx2iNqEipCtCRXWdiApRRRTEUzQNKKMLT7KLCgJpqKKamAhSJpU+2kMClFFFKgBtlKpAKas2zVIt6rRBV3KcTBzNVt1bHZukQ2htY3FIiT1yT8jmPlWLaYO2wHxEwJ9OZ+EGuHBmuL1vgtKNPYMNUunRSSSAenSoP8AS3SQAhHq0faMVq2dDAhoOMQDI+JGOZ6VPPli1URK6Kl3TwJB46ERPnWfrGUkDr19JitXWWQgwxiCcifLg9PnWO8M2I/2pY35BBou1TPBjPOKk1FriTPT4Cqj3CYz0P8AjFWNPamOnr8JrEjcWBqbe0iPImR0EH9/Kgs6pgY5qdrhmehO2cfT8/pVXToGk+fHzB/uK1F0cyZct6sHrUoM1mW7UknmJ/WKezfI64HM/GDXQs3qasv3GgjEkjr8ox9frR6cDkCOn0jP51GmnY5jPxjp0+1PZMYqKknKx2rLYFS6fTs7BERrjNgIilmbzAUZqo16Co8z+h/xX0D+H3s5YtaPR3VtILt2xauXLgVd7F7O4kvzyas5UYzTpbI6z/XA2wQtxQwAyu1l3QMhuonyNBr9QNnMg9fX18qlviVg8yPzmftWX2n2cLyOgLAxBZWK7fiR7x/5frFROHqJZHFxW9owNRq0tBSzKpA4JUEx0jr5io+x7m5UJMkiJPOFAyOhkEx6+lQW/wAOUtkC7c/hkQNiKgnBWZJjyPyqXs7sm3addm4ck+NyC23JCsSBz9z1FJartnzWXCsa0u7Oh0OkU5cbh0n+3WthdHaNvu9id0QVNvauwqQQVKxERiKxLetCqN7KgGNxOPnJEfes3X/id2bp4NzVbmnAtBnmJEHuxtImRk8jzrbPa+muKjpijxP2s7JXTa7U2Lc93bulUBJJCwGAk5MTEnOOvNY5t11Pbei1Gu1uov2NNqCl25vUtaZPDtVRJbw/y+dYnanZF7TuEv2zbYjcASp3CYJVlJBg4MHFdimz1oyg3Se/p3KUUttFFPRqLUICkQKamJpoYDAUBFEaaqomxopTRqtEYpNjSIqRFEaGKYDUqelTEagvHTaW2QpY8sAeN25yZAPGB86PtLTBCLgRe8PJAMnGeD96m13agssLbEmVBkKMCYAwfSl2r4rRYiPCCOf5s/2r5rVx7no6FuvQyNXqS+wDgGTn5Y+9Wdbe392EgEvBnbhQpJJU9BkzI4I61U0lguyKIIIk+syRzn+mnvQpYdFMcnn0nniqat6IOK03dGhqL6rbAclt8KDH8xGDE/rWLrOzmtDxAbcKDPPJ6f8AT96t3rEbQ3OHHIgjPwqPtV2NtZIMklY8wI/WtQkr2Myi1yZ3e81Z0ybt3pHrzNR27E7sdVAx5c/mKvaXwyT1aflGK3JoaT02VjegkeXT7UyhZHSOesn9xRXdIx3kqRLE8Hj4iY5qO7bjceB044+XoK0jlFZtFY6zJ+gx+RqK2ngII6E/PgfepC0T8uOtJn/t8OuK1YFgahpcyfdb4D3YxSuahtoHJ3HPWApmTR9n6Vrzi1bUs7+FVByxy0ZMcDr5V1+n/CbWttN0WrSndAd9ziRElUBHUDn+YedEfVGJzjDlnEDUywwMfsxXr/sf+MFmzZs6fU23Q2raWluIO8RlRFthmQQytAmBu4MZxXn3bH4ea3TEk2WuLIhrE3AfQqBvHzEZ5rU7E/DzVXNrXLLqCrQGdLZGPCbjMCykkjwhT5njaa3fJF58bWrUvue+aDWWtXbFyzqBcQ8NaIA9VYe8D5gkEehqxqH7u2ZAACnIwogH/wBv7zXmfYXsDf0zm4L6WXwC1sXDtU+FEguBIMHODPuiS1dJa9uECy1203J8JUvHqF6/TkCsukzly9VCOyvf2s3e0NYLiBV93B3Dr/0+nr9POuW09lluIVZivdxsPurOQy9ZOeT06VV1nt7pw3g7xmOYChQZzJDkH6Cn7F7YVigIdWyCCr8xgKY8QAHPpPWlqjdI8XqXkyyc2vY6dOxxcBVxuHBU8ZHBA/fXkUtP7OW7ZY27SIZklVGTtGTiTVns6+ZgK3x8I/Mz9q0WuEE7tijEHcTzjIgRn1Nbd2ej03T454u5lNZPXB+x+BrhPxf0P/yNpv6NQCf+9bij8x9BXXdu+22h07FL+qUOI3W0ts7CciVVWNedfiB+IOl1ejOmsd+zG5bud46bVGxpI8TbuOIWK3Gy/T9JoyqSPOSaGmNKastj2whSih3UprSYUOTQ080xNUT9TLEKc0M0xalYUOaVDupt1GsNIVKgpUeIGktdsaZ7mrPgaCyWwQrRGFJmI94tVntFi4ZNwADcEHgHB+wrt9d7Ef6cNqFvWboVs7A9sljBDbCWByc55BrmrmiDrdJZwUIFvwsUJJhlkGAcqc9K+ZefdJdj1106ab5+f2Mzs8NbYHbugQNpngACPLgdKtXdcjO02hHdi0CwVSry38UDILBdmRHu/M2ux+xTfvC0NoLsqK7kqEkSWO0gMAJweYqz2r7PPpnCG4jgu9uU8R8BdSSpOBKHr5U/FauVEZdJB6Um13X9387nP9sXg11tniCooxJjInjgeIZ9aHtwBXtpgbRj5nP/AI1bbDlSIY+CQChIaIB2k4MqYPpWX2ta239jDxKD1J/kDDJ6Z+9VxSTaS7E82OULb7/7+cjaW8sD1JYY6CJ/Joo21CwD5wAOokj/ADUdhfCpiPAzCT1YmPzFWO6AW3jqv/ln7P8Aatv+oduML9Czc1AFwA88/AAk9OlVxZUrIyeATzwR0z5fU1XvsDevHqEJn/tS3j18VMlnGnUGNxZj6jcI+wNU3OFwi3sT39CCWPABnjLDIEnB9ear3OzzugeeesenAPOOD86bT3n2Azl7oWfQiT9yKs2tduElcM+1foTJ+R+9O2g0s6D8KdIR2rppAw7t8v8ATXwJ6jMYNe6ax5Rn6FraJ18HeoJHxkmfKPKvB/Y72gtafUpqHJW0e8tloaQXWJAALcbhjjdPSvX7XtTZ1S7bF/TzKEDdvaAwYeAlGExzBqsHseX11rlbVzRqM8GBkngenmT0Hr+ZxRaTQTcJO6QEjJ2A7mOFJicDPPrUVg7BlTkyWB3SfXg/QQOlXNF2gu9gpBbw+HyjdlhyB+cVVni9PCDluHqLDqOC5LKVCbQZ3AsxDmJxzOAAAJ5xu0tBae7F23bNzaWhgskLH8gjeASMwc/EV0iakAjOSwk/X7elUO39St1Co90BpaSOmQCMj1I/2yeh1Cx+HqUt/QzNDp0U2yiouIIChImDlcFaBbn8VFHQZHqU6+fT/wB1R92ikeGcYMSYx1OfL7VU0eAniYQsnJEsVnK/28xmp60ePSYftF2a12yEFy4kOGBRmDA5AEqQ22TMAiIEcRXIar2/1thTbudyzs1wW32Md1q3adlOGEndsBmD7wIkV3lnRC7IaRHWSeZiNx9KY/hzpR3ki43eEMVa4xWXZmYheFPORmMcYqqZ39Em4tSVo8e9p+1O+1BN4AllUi7bADrM7SVkC4m0KdrQRJhhxWBqLWz+ZWU4V1PhbExnKtnKtBHlEE/Rb/h/oVIJ0tltoVVZ7YcqFACg7pwABFSXex7SKAlq2oke6ir16QPWqKZ6b6l4FWnj3PnKzoLr+5avP/02rjf+K1et+yWsZSw0l+AJzbIMeimGJ9AK99YFfMj7j+/5/GlMiR1Iz8xT1HI/q87SUF9z5rB605euvXsXTXdfq7d4Xgxv6gg22GP4zQFXY0nIxn4Vhdp9m2bV1ltbnUcG6Bvn1iB9h8Kk+pV0j6SMG4qXqZXfCYkT5dfpUba1fPj0NGNMUuOw6yV4iSeJnAzQPotzTHy3Dy+vND6hi0Me3e3AkAwuScD9aEatZAzMwQQRHxmpF0xRYkDM5k4jIzNVm04k5GZ4HrSWdjcGWd1PvqJBA5kef+akt2ywJEkLliFYgAmAWIwJOM1fxVViURb6VMTSrWv3DSerdpdoWjp07rd47jGS7FTuHfQFJhQN8dCY9K5P/wCNqlprYYi4X3OCjYKyBBmIlUPz9Ks2bdxmNq43uM7MlxGXu1fY1tYhTO1CZobfbaJuZtjgKHlHaM94BAJywC8dJXzr5XRXaz6GGnTV0WNOqC2Lt7aBdYsJjxKd3u4yQIx6UHYWhW9dcrMIgJ8KyGcDd7s9Q0ZzArX7asd3btI3AABDNuEtttiBtkGT08+Yp+zNEg0947WAJ7t9iE42jqDuBljMedReTyN+v8nT4ac09XHb5+5lWLSXNYdu7D3Lq7wCxtKxRSzEc+FOoxXJdtXy1++T/WRjrtOwfaT867Hs3R6e25dLrgC2cANG1tpE4jaRkZ6jmvOmvsZnklZ+cz9SK9HpvNJy9kjyOsh4cYxu7bf+EbNvSrAEfyqOsEBc/KpbVsM4wZmAAY4ECMjymqL6l/Fnh/sBO0emB966/suy51FnSwqllF1m5IVWZVXjkBD1HWtu1uGzjVdvz2MbU9jKWaUaWmSrSTBBjBORAn4VFf7F2G2Q7AopADqeIedxMQRPlXotnTFtMQLVqRcUBmEQm1b1wnb7zBSQPX6VU7Yt2UvX7TLcY2ghCoSSWPhCqpxuknPn9sLPL0JfpFdal7nndvsdlWzBVgjsw2n35ZCOcSCI5qHT9nXVW0GRsMzMVG4AbV2yVkZrvtJ7Oi8WBJHdotwd3ZNzknIZAZwFAA96CaVrsYLaZyRbFo+IlmnBCElC0RIGfXjpVfH9TP6Rvg881KhdJZBwS1yQcEFQsgz18ddT+HekntLQTELbvOZ8u4uCfkSK6VuwWlw0NbItkF1tsrSGJnIj+TkeKIxk1lX+80t7vbKqrWy9tGVdq7J4CkFNhO7rgj0mtQ6iOpEs/RzeOSXdM9dFoTuiJ4xB6Zb1/KrV9h4VJ5P8y7gAJkn1xgV40fxO1hJUiyYDEkJcJwpYY72OnEVbT251rW924d4JnZaTaP8AlBcEyN0GTyreUjt8SLPmYfT8sHUkvuei67UhSPEwEwYBkmCYAYTAEEx/UKx+0fbG3ZwVuHAiLZQHoqgtiTECuOHtHfkr3kAzEKoB3Abj4QCRlhB8zHBorPaDXd/fl7gg7QWLeM71ByeVKoT9BxmGTNsUh9Mt+b8G9ovaNtSdlixduXFAMg2RHIBY7zBweYmDFSad7qhFe1cTBZm2+EKFOTJB6ARHUVR9i+0E0T3XYb2bYtvhS7TcgGWMAznyIHNdP2cRcu3L5tXQXtlSCzHGxASbe7buIXkAmMTzXO8kEuSq+nuatRaRbDt3ZIBxuIxkZJHE1ZTtZ1LbxIVQBEiSS3R4GBHB61jdssgsKqPbUeJirsNpEtx/R6kDInBxGJqPZ3TMC3csGZPEbbAt4slAGDKSdqrMKSAMir4c+sjk6F9PL+rb2/6eg6r2q06Cbl6zbHm96yny8TzPpWPqva7SlGNvUaZ9viYLfRgACCT4N0V5prPZ2FY2rtu8i5ZHQoYXcw27SwDQVgyJPETIxk0VyxvFvC3NxuBihOy4gbr1ypkQR8qpLK49jqj0+POvNP7Hq+o9ttMrFWuqCAXPhunHxCQT6Ayaov7c6cmUdvEpbFl8hSQZDMIbB5g48q83/jM6BLiTe/hAlmAFtEhkfapOWtk9feGRTr2cz7P48biXtqO9YwAD3IUGCW3E4O2FYn1l+pldbHTD6J01KXn+6/gbthxc7Qu3NO4QMx1E3Le8JvRLu3aFaWl8eEwRPSapr2aIU3b7eMFtwtQVbarbZbwtJYjcMCPUVW7S0ht2rbl1c3SLnuEbcL4AWwwEgAjoBVG68HURAPhPHxOfrWN5cM9ZKOJKLjx79v8AiJ9RoiLt1Z4UkYEbgOZHOQfrUNu0x7g+IyWD5MYYATHpP0qzaukuhztNoTgwCQeenlVR7n8K1AgrcyI6YM/YZ/Ktr0INq/nsDc0x7u+OquCDP8u4j8qE2v4qnoyD1yVP+K2bmtt7QASLkmTJiNzERjyA6mqh1gIb1829CcBskzFJZPYs8K/9fOTO0vZj3dltVLObm1FAJJL7QAABkyK7jsLsHWppX7lwljWXBorqnYDvDNbAuqyE2/EXWVIPiXzxg2kXUsLUBfcXcxMAnaNzYwAZJ55+FarexLIHZzbBskK9sM0y4t7dgiDAugzz4GrTn6iWOn5dzI7W9nzprzWbykXEjdsBdcqGBVtokEEHjrSrorX4a3AIW7pyBInewkyZMMpPM0qWtD0rujF9ofaEXHYrO1/CZIkoFgAxMEjn41jjWWiARa4OSLkzjAIOBmD/AL1L2/2nZual2tW3S0WXYhaWVAF3yzE+IkMfTd6UGo7SGodsd2iKgRffwoaAzYG5mJYsYGYAgAVhY0kkU8ZuXJsaXTazV27mr/4gRiGi5bDoFG8/wywJWDiJJz89XsJL+o09+xbN1riBb1q3aKgud4D7+pVQQYWMkVyTdskWgFG0ZyhdS2CCrwdp5OYzPpWn2d7VNYtEWGuIxTu3IgHJRgLbpBRRBycnHrU/D76V7bHQs7SScvf59g9S+psLeS4hXehsENEoEBtgCDjbuiPSOlc2glh5G7P/AGqf8mtLV9sh9Ltc7rhJUxkxO4s0mcmc5ndNUhrBCyJJ5MdJj1k5+1VxRcVwcOfIskk7JbK72VRJL3cCedzBR8q9G7PIt617rQZt7UzkgWL5InzJa2T5Y868/wBFrlUq54RxcKQJlM8+sRHFWtT7TsHYgGNndrDHBIAJHHQR/wBorGSDnsisMkYK2enaXtwfw7cYvO1o8Ykok4xn186rX+11t6nU3rvdEPffYEZWbYt26qd4M7W3KTxwAa851PtHcFlQtzIJIksWBM8Ek8eR8uKwdASt1euRI3Ru9CY/SlDBSpjnnUnt3PXtd7V/6Fy8t3YCWbiIBudltgKASRB8TZBPux1rb7D11nUaC5eRb4tvbYsYtEApcWBkEjazuTHPSYNeM+0HtO2o8OxUG4sSCWLNJnMCB8qrdk+02o0wItXXVGEPbkm2wJBIKHHI5Geavjx6O+/sTydT5vKe/dpaOyyorjcqpbL7vEO8VHaXBwc7TJkEkA8gHm+0uyLN21aYsd1sWNo3YH+ouIJ2xDGGf7cdeF7e9u2u2F7tmV2bz4VYInzyTHw9Kh7P9qnvaq2PdDC1aVQ2A1udmWxuZtpmIECoeC0rKeNHVSfobtjskF7c7lu7Fd+9ZQoa4o2LbTAVTO6SeuavjsF9hIZWKsZEgmcA+IQNoCsQfI8mn1erBu/6W2jMbNs3SQrO67mUbLjKGkJbXTw0dek0Ou7NvJ/xEa2qhgd9sqC0EAywAIlon86UtuOBZIqb4KGqul32obkIoYrmFyASwEBZMxMTFWtA4OnG4ksD4jMSMRkY4zjFBqC7A3Hvqqhe6GAFCK21ZIIBxj580/ZmpUWu7W4lw+IkowAgn+lZjp1qc5Jx2FjwtS47dzr+x8i6viUNaZZU7SAXtiQZBBiRiDmrnsbriiGFYgdBt42KB77DpH6VyN7tuEdVXLDbJZiFO5WJ243TFQ9l9vHT27gVFLO24NLqOghlDSxgHMjniuSm4V7m5Ym82vtVf5O79pdhS65WCqsxBtlgwA3GYx59fjWf2f7V2VsbYvk7AFixffptIAK7WQxO0Hp4SYrnNb+I1m8jILV3cQVcd7uUSMiTk+XA85FZ+l9tdPcc2mS61lVHhDDxDxY2liE2u7Qu5hB5zFdPTa8ado5uqwYc7Tbr9jo+1PaLTOHM7m5QXNPdAgiCZNuCpHUyDgEdTw1y8d9pjdLGEtMsLb7u0h2rbJ2gFQAMjJmJMGjfVDMM4LQY3QARbVJBXrIPTNRa7VM5SAqhdqmDG4DdLN4fExnrjA4rp8TXyQxdJHptXhttM0ezuz2uIWCXHuC7x39tIVt5e4rOpCCd3h5PnTXdLbN9wswQH0qtd9+xLBrpCAlFabZUMJIHqa5y/aYIWKhklXdO8PiVdxYTEjz4zxFP2L2u1zXPeutLOrb24AnYFAHQAKAB6URx27spmzShj8uzo6ZuyLRYi4HNuZG1zuA8hJAXO3AMYoG7H0/ld3FvGN6Bdn/2/DK3MDOR72M4jfti3vCb1kgtyIgGOfOsrtvt3bbttaKGS5kgGCDbAx0MM1U8NfGedj6vqZum19l/Bc7T0aqFNpHIkCMOwEMSWaBj1Ams252YzKqyrTgMIIDQSZzxz05I86raTty/cBXeJOY2gKQFYmfWJj4x1q32XrLh1G24NqqD4u7jxm2SBkYmGzHSelPTXB6GOUmqnv8AhCHZayPEGYrJtyAdswds5OevFSWLdlmYrpXuWwXCWQ9wuCHXLNaAJxII4lvSp9RqVcPZkzbYq3hdwjA4yuCQd48jGJq97NalLF0s7qAwvb2e3cEK9pm3KgU7iottjpiiSaXubhkTm49v2Mpeyg5KhRIiZPvtu3SZwJGDGMTVsdkBzeK2GVWMWQ404ZUAYzc6Z3L7kfeRU7U1vca0KXQjwBiGlSjgbgSYMCcg5GQa9I0/4jaXvbTNrSVZTavyU3IfEAF2qspuAII3dJME0q7lk1ucNf7HthiO44gHPZ/MZ95gfqJpVv6r8QbOndrQa0+1idwtrEsd5GXyQWIPqDTUV+/2ZXTF72vujyxtOQ2RgULaYkfaPnWhcaelD8qakzhekoO/h2k8Ygf2omQkGPPOfTFWmdoiceVMtqtk3KysgP6UnY1YKmhKmgzZAGPn+4miQGeec9KkKTzREAA+cf7UDuyndeT9qCKakaDQBpTTHmpdMhLqB1NaMFzU6LbbQmZM/kDxFS9l6g6e73i4YJdCkgEbu6P3G5YPQwelTdqXQ0ARAOCD08HH3FUnQnI48R+qif8AwNJ7o0npZ03sp7YPpNYdS1wAspW4O7NzvVYksCC6xELEsPdAr0zsX8b9OzW0vpcUqoDXNvhe4ohj3abyJyRmABk1492b2Ibil96gqdu3cQcgkFSAeMAgjqM5gSdj9lhrpBLSEukQRki2/GOOPrSjKuCkpOj1/wBpPbPsW+p7y2pdipB7llNwK8lSwXBO1gNxGa870z6carU/6YsbAb+ESrTsdiwXqRt93P8ATWb7QaBUuqo4CjmP6n8qj0egBCmYnbMZ/mbzn7VPJHXyOPVeFE207RRjAaSTjDZPzFQ3daoEkwD5gjkT1HlXP9lafffRSSFkQwMdCTVntXRRbXxMZK8kkf8AD+NR/TpPkH9Q3qippWi5cPO5jEEZxwPXjFRWLkX581jy65HxxxTtpB3DtAkNE/Hux/8A0alGm/hBzO4kAsTJIKBuuZzV9JzvqFXHcubp/Yqx3k1l6WzuaCScE/MR5UWqtQhgn+U8nqQKn4Q11MU6oua2+ApXGQR9Z/vWO+nJxuHwGB9BiaLT5dRPJP8A4k/pU123CzOdqn55mqwjpM5cuplJtBXQ+zr2l09xLiBrm7ciwhDbtqksHiI8MRjBmKwkcyJPWo9YJIHx/MCttWqM45SjNNnQNctAn+As8f8Apwwk8RtYqccx9oqTXapBuY2VBbwghEVh4c5DDYIkAgCZjpnlAsdB9BTf4rGj3O3x/ZF43rOxhsuF2JLHdCwGJXAOefl61XBQcL1GCZBwRkR60EUttUuyHeya1q2RlIJBUYhisT6jpGI4rSXQJctowDB9o3eIxIMYB4xWSUk1qaNoA560Di/UibswAwDj4D9KVWWuZpUamU8voV2elvqAvS31KhbE2+m3mod9I3K0kYtEhahqM3KXeU6MktQXbuY8s/E0YeqTtHNAKhyZJpKJNAhxVlB4SfSnQ2ylVjs8/wAVcTmflRdnWNxP76U/ZNubnwUn8q0ZRqXrg4jBzz9Yjif1oraLGcDj5Z/vTvZ9Pz/WhNusEMnJtdlWFUHaw/qIJHIKxzny+9R9naUq8qf5DtkZgqBLREHMgQPlBqLSAhSJxBJ48s/pTWrZDHAjjkjnPNZMXS5C7R0jOwYt0VPdxyciTxnj70Vm2VCiZ2gdCOJPHTmo9UxbpHHWfz8j+dBBj9/GmQk9uR9F2cUdW3A7TMRtnBETJj71Jq9OXQKW92CI6kLtz6VVVDPP7+NSXlJH+31pGU97sh1Oi/gsq5LEP8PdMcx/LxzTD/0q8e8n/wCpaFyViOOscx5CpksrBUTsndzwYAiTkitFHLYh7MYi5/2n9Kk1zHuyD5Wzx/zf70tJpo8YkHPlwTjp5R86e9a3AjPCjEcKccjmgw2tRlaNIuL1yT/+LVavHwH/AKfyohowpBlsee2PLyprlnET6dP3NMs5pysoqfEPiPzFLVcj5/mKPuc9fTjpQ3LUn95/tTLpqyA8022TU4UU3woNpjqvSiihBpTQaDC1Zt8cY/f6A/aqgNTJcP79f8UDRIzH9mmpu/8AMT86ekOyoTSp4pUADFIii3Cm3elMQhSilNLdQIICo73BopoLnFAEQMJ86ms3fD9ar3TirKIAAKAILF8oWjn4A/nVrsklQxB6gdOnp5ZqHUWVGauaa2Ai9CeTzzn5UCk9JY74+v2+vNS27hP7mq4tnkEEDAk/bjH3qylsj4gTkjj0JrJxTZaFwgGVJn+mI9RnPTyp0uAz6RzzH5gihS6cwen9Mn5g4igI3gb2Zh6mAD/0gCPLrSJtlhrY9ZBz4jB9SDP1FCx+Hlnj4H9KiVFHTb0YSvng+v8AmkwOcCeDkmR0OODxQTYYaP8Afrnn1pb56/v4cfKogp+P1yPyJ+dO3Hp+8N/mgdCuCZ+k+vlQXDC4NPAz+n6/4mgYCP36/X94oNIhtOZqS40D79KHZ+/3/imb4/vHp+Q+dMpyyBnPmafeaJl9ftH7+U0BX9/vj50FU0ROTNCTRkfv9/nQH9/vrTLJkcUqKKambsanpU9AxD9/CpEOfv8ApUYovP6UDJVGOv7+VPURJpUDIoNLZSpUgFjypppUqYhUopUqBCpiaVKgCFssPSpS9KlQD5EBNW7U/oP3NPSpEcrDgRPlz8fWprN2D04n8/IeXpSpUHPKKLNu8YXp6/LyB5ozcIkY8+BMT8/XkmlSpEXyOW4PAb8/iB+YqNEgxjcMgRyP068GlSoFwMGEkA8fUHPXr96Bm6+XPOR6dZ+lKlSNpbi2xyP1Mevn05mhe58v358/LilSpmkrYivHSfQZ+XA+OTQMDnj7x8zz+lKlQgRAzjn6f4HAofSPX4f3pUqZfhAsf35nj5ULU1Kg2gZpqVKmUQ0/4pGlSoGKetP5UqVMYncz1+ppUqV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06" name="AutoShape 34" descr="data:image/jpeg;base64,/9j/4AAQSkZJRgABAQAAAQABAAD/2wCEAAkGBhQSEBQUExQUFRQVGBcUFRUVFBQXGBUUFhQVFRUXFBYXHCYeFxkjHBcVHy8gIygpLCwsFh4xNTAqNSYrLCkBCQoKDgwOGg8PGiokHyQtLSwsLCkqLCwsLCwpLSwsLCwvLC0sLCwsLCwvLCwsLCwsLCwsLCwsLCwsKSksKSksLP/AABEIALcBEwMBIgACEQEDEQH/xAAcAAABBQEBAQAAAAAAAAAAAAACAAEDBAUGBwj/xABBEAACAQMDAQUGBAUCBQIHAAABAhEAAyEEEjFBBRMiUWEGMnGBkaEHscHwI0JS0eEU8TNicoKyNJIVJFNjorPC/8QAGgEAAwEBAQEAAAAAAAAAAAAAAAEDAgQFBv/EAC4RAAICAQMCBQMDBQEAAAAAAAABAhEDEiExBEETIlFh8AWRoRRx0TKBseHxUv/aAAwDAQACEQMRAD8A8pJoCKcUYWvT4Mcke2lFTbKbZRY6IwaINTlKEinyLgaaIUlWaM2jQIjFODT7KcoaABIpBDRBaJTQBHFKaNqEigBi1NNOFp5oEBSp4pRTEKKOxp2dwiKzueERSzH4Ksk0wFfRf4Xdn2bPZmmuJbRWu21e44Ub3Y8lm5b4dOlSyT0InKSR863tOyMyupVlJVlYEFSOQQeDUcV6d+N3ZltbulvqsPeR1uH+vuu72MR5w5E9QB5CvM4rcZalYQlqimDFKaeKVaKDU1PTUANSp4pUDGpU8U4WgBgtELVSqtHFTcjaiRLaqSioSazya4BJpUitNWthWMEogtJRRgUmxpART0dNFFjoAimAoitKKZkJBRg1HNBbuSTHpWW9xkxoTT04FaACKejmhK00xNAMKjNHFCFrRhjA0qUU9MyDFPFEBXf+xf4TPrbdu9dvC3auAMotiXKnglm8KnkxDVmUlFbk5zUeTz8kDnHxr6N/Dy7t7K0c/wD0kB81PX5VH7J+w2h0yIy2la6y7u8ueN8nmT7gj+kAUa2GY2WQkAqGK5gyF4n1PlPwOa5ck1Pg83rOpcKpfk4b8btQGt6EyIXvxM44s8Hyrywr+zj1/KPrX1JZ9mLJZGuIHdCxQ3AGKFo3FCZiYGRXn344ezKCza1iiHD9y56MjFik+qtgejH0jePIv6Tp6fxIwWtfOx43TUZFCa6TsQNKnIpUxjUooqaKKAbbRUhTkUmaHU1IpqJakY1No2mOTUbNTM1DNaUROQt9PQ09aozZKBTzQg0QqLRVMU0pp4p4pDGmkFpbaiv3IU+fSm3tZkO4QBJqLSxJ8/0p7r8en9ozQm5tM+eflXNOfnV9h0WQ2aMVBbgGZ5FTA1WEtSsEwopqU0zVtAyO82DUOnc7frS1XEdTT6NcEdZo1rXRLkkAmiCUQSjumFYjkAkfGKo5UFEQXIHU8Ack+QHU17l7C+1Nmx2fpkaWuLbRCgxtaMhi0Rn6RXQdgexVjTWj3dpEYp74UF28ONznxE/OpO3OwbZ2uyAlTCkSCQckHb7w5MHzJ865cuRyVI8nqMmTTrUarf4jm7ftXfbba2hSVEAHe10ZyCevmImtPsK7dm2j23HhO1nG2QsAAyd0wMGM/HFD2Tc2hCiBXAAwADmPic0adoMbtsOG3FWJMYkbRtySQesehyajFerPGedS3d2n+EdXp3x4mAjn0+Z/tXm/4w+1GjuaBtNa1Fu7e7222xG7wja8tuZZCwJwSPIUvxD0127atlCxCOTdG7lCjANt4YK20n0BPQ14xaWULKCVUDcVBKp5bmGF+ddGPHvZ7/SZ/Fx2iNqEipCtCRXWdiApRRRTEUzQNKKMLT7KLCgJpqKKamAhSJpU+2kMClFFFKgBtlKpAKas2zVIt6rRBV3KcTBzNVt1bHZukQ2htY3FIiT1yT8jmPlWLaYO2wHxEwJ9OZ+EGuHBmuL1vgtKNPYMNUunRSSSAenSoP8AS3SQAhHq0faMVq2dDAhoOMQDI+JGOZ6VPPli1URK6Kl3TwJB46ERPnWfrGUkDr19JitXWWQgwxiCcifLg9PnWO8M2I/2pY35BBou1TPBjPOKk1FriTPT4Cqj3CYz0P8AjFWNPamOnr8JrEjcWBqbe0iPImR0EH9/Kgs6pgY5qdrhmehO2cfT8/pVXToGk+fHzB/uK1F0cyZct6sHrUoM1mW7UknmJ/WKezfI64HM/GDXQs3qasv3GgjEkjr8ox9frR6cDkCOn0jP51GmnY5jPxjp0+1PZMYqKknKx2rLYFS6fTs7BERrjNgIilmbzAUZqo16Co8z+h/xX0D+H3s5YtaPR3VtILt2xauXLgVd7F7O4kvzyas5UYzTpbI6z/XA2wQtxQwAyu1l3QMhuonyNBr9QNnMg9fX18qlviVg8yPzmftWX2n2cLyOgLAxBZWK7fiR7x/5frFROHqJZHFxW9owNRq0tBSzKpA4JUEx0jr5io+x7m5UJMkiJPOFAyOhkEx6+lQW/wAOUtkC7c/hkQNiKgnBWZJjyPyqXs7sm3addm4ck+NyC23JCsSBz9z1FJartnzWXCsa0u7Oh0OkU5cbh0n+3WthdHaNvu9id0QVNvauwqQQVKxERiKxLetCqN7KgGNxOPnJEfes3X/id2bp4NzVbmnAtBnmJEHuxtImRk8jzrbPa+muKjpijxP2s7JXTa7U2Lc93bulUBJJCwGAk5MTEnOOvNY5t11Pbei1Gu1uov2NNqCl25vUtaZPDtVRJbw/y+dYnanZF7TuEv2zbYjcASp3CYJVlJBg4MHFdimz1oyg3Se/p3KUUttFFPRqLUICkQKamJpoYDAUBFEaaqomxopTRqtEYpNjSIqRFEaGKYDUqelTEagvHTaW2QpY8sAeN25yZAPGB86PtLTBCLgRe8PJAMnGeD96m13agssLbEmVBkKMCYAwfSl2r4rRYiPCCOf5s/2r5rVx7no6FuvQyNXqS+wDgGTn5Y+9Wdbe392EgEvBnbhQpJJU9BkzI4I61U0lguyKIIIk+syRzn+mnvQpYdFMcnn0nniqat6IOK03dGhqL6rbAclt8KDH8xGDE/rWLrOzmtDxAbcKDPPJ6f8AT96t3rEbQ3OHHIgjPwqPtV2NtZIMklY8wI/WtQkr2Myi1yZ3e81Z0ybt3pHrzNR27E7sdVAx5c/mKvaXwyT1aflGK3JoaT02VjegkeXT7UyhZHSOesn9xRXdIx3kqRLE8Hj4iY5qO7bjceB044+XoK0jlFZtFY6zJ+gx+RqK2ngII6E/PgfepC0T8uOtJn/t8OuK1YFgahpcyfdb4D3YxSuahtoHJ3HPWApmTR9n6Vrzi1bUs7+FVByxy0ZMcDr5V1+n/CbWttN0WrSndAd9ziRElUBHUDn+YedEfVGJzjDlnEDUywwMfsxXr/sf+MFmzZs6fU23Q2raWluIO8RlRFthmQQytAmBu4MZxXn3bH4ea3TEk2WuLIhrE3AfQqBvHzEZ5rU7E/DzVXNrXLLqCrQGdLZGPCbjMCykkjwhT5njaa3fJF58bWrUvue+aDWWtXbFyzqBcQ8NaIA9VYe8D5gkEehqxqH7u2ZAACnIwogH/wBv7zXmfYXsDf0zm4L6WXwC1sXDtU+FEguBIMHODPuiS1dJa9uECy1203J8JUvHqF6/TkCsukzly9VCOyvf2s3e0NYLiBV93B3Dr/0+nr9POuW09lluIVZivdxsPurOQy9ZOeT06VV1nt7pw3g7xmOYChQZzJDkH6Cn7F7YVigIdWyCCr8xgKY8QAHPpPWlqjdI8XqXkyyc2vY6dOxxcBVxuHBU8ZHBA/fXkUtP7OW7ZY27SIZklVGTtGTiTVns6+ZgK3x8I/Mz9q0WuEE7tijEHcTzjIgRn1Nbd2ej03T454u5lNZPXB+x+BrhPxf0P/yNpv6NQCf+9bij8x9BXXdu+22h07FL+qUOI3W0ts7CciVVWNedfiB+IOl1ejOmsd+zG5bud46bVGxpI8TbuOIWK3Gy/T9JoyqSPOSaGmNKastj2whSih3UprSYUOTQ080xNUT9TLEKc0M0xalYUOaVDupt1GsNIVKgpUeIGktdsaZ7mrPgaCyWwQrRGFJmI94tVntFi4ZNwADcEHgHB+wrt9d7Ef6cNqFvWboVs7A9sljBDbCWByc55BrmrmiDrdJZwUIFvwsUJJhlkGAcqc9K+ZefdJdj1106ab5+f2Mzs8NbYHbugQNpngACPLgdKtXdcjO02hHdi0CwVSry38UDILBdmRHu/M2ux+xTfvC0NoLsqK7kqEkSWO0gMAJweYqz2r7PPpnCG4jgu9uU8R8BdSSpOBKHr5U/FauVEZdJB6Um13X9387nP9sXg11tniCooxJjInjgeIZ9aHtwBXtpgbRj5nP/AI1bbDlSIY+CQChIaIB2k4MqYPpWX2ta239jDxKD1J/kDDJ6Z+9VxSTaS7E82OULb7/7+cjaW8sD1JYY6CJ/Joo21CwD5wAOokj/ADUdhfCpiPAzCT1YmPzFWO6AW3jqv/ln7P8Aatv+oduML9Czc1AFwA88/AAk9OlVxZUrIyeATzwR0z5fU1XvsDevHqEJn/tS3j18VMlnGnUGNxZj6jcI+wNU3OFwi3sT39CCWPABnjLDIEnB9ear3OzzugeeesenAPOOD86bT3n2Azl7oWfQiT9yKs2tduElcM+1foTJ+R+9O2g0s6D8KdIR2rppAw7t8v8ATXwJ6jMYNe6ax5Rn6FraJ18HeoJHxkmfKPKvB/Y72gtafUpqHJW0e8tloaQXWJAALcbhjjdPSvX7XtTZ1S7bF/TzKEDdvaAwYeAlGExzBqsHseX11rlbVzRqM8GBkngenmT0Hr+ZxRaTQTcJO6QEjJ2A7mOFJicDPPrUVg7BlTkyWB3SfXg/QQOlXNF2gu9gpBbw+HyjdlhyB+cVVni9PCDluHqLDqOC5LKVCbQZ3AsxDmJxzOAAAJ5xu0tBae7F23bNzaWhgskLH8gjeASMwc/EV0iakAjOSwk/X7elUO39St1Co90BpaSOmQCMj1I/2yeh1Cx+HqUt/QzNDp0U2yiouIIChImDlcFaBbn8VFHQZHqU6+fT/wB1R92ikeGcYMSYx1OfL7VU0eAniYQsnJEsVnK/28xmp60ePSYftF2a12yEFy4kOGBRmDA5AEqQ22TMAiIEcRXIar2/1thTbudyzs1wW32Md1q3adlOGEndsBmD7wIkV3lnRC7IaRHWSeZiNx9KY/hzpR3ki43eEMVa4xWXZmYheFPORmMcYqqZ39Em4tSVo8e9p+1O+1BN4AllUi7bADrM7SVkC4m0KdrQRJhhxWBqLWz+ZWU4V1PhbExnKtnKtBHlEE/Rb/h/oVIJ0tltoVVZ7YcqFACg7pwABFSXex7SKAlq2oke6ir16QPWqKZ6b6l4FWnj3PnKzoLr+5avP/02rjf+K1et+yWsZSw0l+AJzbIMeimGJ9AK99YFfMj7j+/5/GlMiR1Iz8xT1HI/q87SUF9z5rB605euvXsXTXdfq7d4Xgxv6gg22GP4zQFXY0nIxn4Vhdp9m2bV1ltbnUcG6Bvn1iB9h8Kk+pV0j6SMG4qXqZXfCYkT5dfpUba1fPj0NGNMUuOw6yV4iSeJnAzQPotzTHy3Dy+vND6hi0Me3e3AkAwuScD9aEatZAzMwQQRHxmpF0xRYkDM5k4jIzNVm04k5GZ4HrSWdjcGWd1PvqJBA5kef+akt2ywJEkLliFYgAmAWIwJOM1fxVViURb6VMTSrWv3DSerdpdoWjp07rd47jGS7FTuHfQFJhQN8dCY9K5P/wCNqlprYYi4X3OCjYKyBBmIlUPz9Ks2bdxmNq43uM7MlxGXu1fY1tYhTO1CZobfbaJuZtjgKHlHaM94BAJywC8dJXzr5XRXaz6GGnTV0WNOqC2Lt7aBdYsJjxKd3u4yQIx6UHYWhW9dcrMIgJ8KyGcDd7s9Q0ZzArX7asd3btI3AABDNuEtttiBtkGT08+Yp+zNEg0947WAJ7t9iE42jqDuBljMedReTyN+v8nT4ac09XHb5+5lWLSXNYdu7D3Lq7wCxtKxRSzEc+FOoxXJdtXy1++T/WRjrtOwfaT867Hs3R6e25dLrgC2cANG1tpE4jaRkZ6jmvOmvsZnklZ+cz9SK9HpvNJy9kjyOsh4cYxu7bf+EbNvSrAEfyqOsEBc/KpbVsM4wZmAAY4ECMjymqL6l/Fnh/sBO0emB966/suy51FnSwqllF1m5IVWZVXjkBD1HWtu1uGzjVdvz2MbU9jKWaUaWmSrSTBBjBORAn4VFf7F2G2Q7AopADqeIedxMQRPlXotnTFtMQLVqRcUBmEQm1b1wnb7zBSQPX6VU7Yt2UvX7TLcY2ghCoSSWPhCqpxuknPn9sLPL0JfpFdal7nndvsdlWzBVgjsw2n35ZCOcSCI5qHT9nXVW0GRsMzMVG4AbV2yVkZrvtJ7Oi8WBJHdotwd3ZNzknIZAZwFAA96CaVrsYLaZyRbFo+IlmnBCElC0RIGfXjpVfH9TP6Rvg881KhdJZBwS1yQcEFQsgz18ddT+HekntLQTELbvOZ8u4uCfkSK6VuwWlw0NbItkF1tsrSGJnIj+TkeKIxk1lX+80t7vbKqrWy9tGVdq7J4CkFNhO7rgj0mtQ6iOpEs/RzeOSXdM9dFoTuiJ4xB6Zb1/KrV9h4VJ5P8y7gAJkn1xgV40fxO1hJUiyYDEkJcJwpYY72OnEVbT251rW924d4JnZaTaP8AlBcEyN0GTyreUjt8SLPmYfT8sHUkvuei67UhSPEwEwYBkmCYAYTAEEx/UKx+0fbG3ZwVuHAiLZQHoqgtiTECuOHtHfkr3kAzEKoB3Abj4QCRlhB8zHBorPaDXd/fl7gg7QWLeM71ByeVKoT9BxmGTNsUh9Mt+b8G9ovaNtSdlixduXFAMg2RHIBY7zBweYmDFSad7qhFe1cTBZm2+EKFOTJB6ARHUVR9i+0E0T3XYb2bYtvhS7TcgGWMAznyIHNdP2cRcu3L5tXQXtlSCzHGxASbe7buIXkAmMTzXO8kEuSq+nuatRaRbDt3ZIBxuIxkZJHE1ZTtZ1LbxIVQBEiSS3R4GBHB61jdssgsKqPbUeJirsNpEtx/R6kDInBxGJqPZ3TMC3csGZPEbbAt4slAGDKSdqrMKSAMir4c+sjk6F9PL+rb2/6eg6r2q06Cbl6zbHm96yny8TzPpWPqva7SlGNvUaZ9viYLfRgACCT4N0V5prPZ2FY2rtu8i5ZHQoYXcw27SwDQVgyJPETIxk0VyxvFvC3NxuBihOy4gbr1ypkQR8qpLK49jqj0+POvNP7Hq+o9ttMrFWuqCAXPhunHxCQT6Ayaov7c6cmUdvEpbFl8hSQZDMIbB5g48q83/jM6BLiTe/hAlmAFtEhkfapOWtk9feGRTr2cz7P48biXtqO9YwAD3IUGCW3E4O2FYn1l+pldbHTD6J01KXn+6/gbthxc7Qu3NO4QMx1E3Le8JvRLu3aFaWl8eEwRPSapr2aIU3b7eMFtwtQVbarbZbwtJYjcMCPUVW7S0ht2rbl1c3SLnuEbcL4AWwwEgAjoBVG68HURAPhPHxOfrWN5cM9ZKOJKLjx79v8AiJ9RoiLt1Z4UkYEbgOZHOQfrUNu0x7g+IyWD5MYYATHpP0qzaukuhztNoTgwCQeenlVR7n8K1AgrcyI6YM/YZ/Ktr0INq/nsDc0x7u+OquCDP8u4j8qE2v4qnoyD1yVP+K2bmtt7QASLkmTJiNzERjyA6mqh1gIb1829CcBskzFJZPYs8K/9fOTO0vZj3dltVLObm1FAJJL7QAABkyK7jsLsHWppX7lwljWXBorqnYDvDNbAuqyE2/EXWVIPiXzxg2kXUsLUBfcXcxMAnaNzYwAZJ55+FarexLIHZzbBskK9sM0y4t7dgiDAugzz4GrTn6iWOn5dzI7W9nzprzWbykXEjdsBdcqGBVtokEEHjrSrorX4a3AIW7pyBInewkyZMMpPM0qWtD0rujF9ofaEXHYrO1/CZIkoFgAxMEjn41jjWWiARa4OSLkzjAIOBmD/AL1L2/2nZual2tW3S0WXYhaWVAF3yzE+IkMfTd6UGo7SGodsd2iKgRffwoaAzYG5mJYsYGYAgAVhY0kkU8ZuXJsaXTazV27mr/4gRiGi5bDoFG8/wywJWDiJJz89XsJL+o09+xbN1riBb1q3aKgud4D7+pVQQYWMkVyTdskWgFG0ZyhdS2CCrwdp5OYzPpWn2d7VNYtEWGuIxTu3IgHJRgLbpBRRBycnHrU/D76V7bHQs7SScvf59g9S+psLeS4hXehsENEoEBtgCDjbuiPSOlc2glh5G7P/AGqf8mtLV9sh9Ltc7rhJUxkxO4s0mcmc5ndNUhrBCyJJ5MdJj1k5+1VxRcVwcOfIskk7JbK72VRJL3cCedzBR8q9G7PIt617rQZt7UzkgWL5InzJa2T5Y868/wBFrlUq54RxcKQJlM8+sRHFWtT7TsHYgGNndrDHBIAJHHQR/wBorGSDnsisMkYK2enaXtwfw7cYvO1o8Ykok4xn186rX+11t6nU3rvdEPffYEZWbYt26qd4M7W3KTxwAa851PtHcFlQtzIJIksWBM8Ek8eR8uKwdASt1euRI3Ru9CY/SlDBSpjnnUnt3PXtd7V/6Fy8t3YCWbiIBudltgKASRB8TZBPux1rb7D11nUaC5eRb4tvbYsYtEApcWBkEjazuTHPSYNeM+0HtO2o8OxUG4sSCWLNJnMCB8qrdk+02o0wItXXVGEPbkm2wJBIKHHI5Geavjx6O+/sTydT5vKe/dpaOyyorjcqpbL7vEO8VHaXBwc7TJkEkA8gHm+0uyLN21aYsd1sWNo3YH+ouIJ2xDGGf7cdeF7e9u2u2F7tmV2bz4VYInzyTHw9Kh7P9qnvaq2PdDC1aVQ2A1udmWxuZtpmIECoeC0rKeNHVSfobtjskF7c7lu7Fd+9ZQoa4o2LbTAVTO6SeuavjsF9hIZWKsZEgmcA+IQNoCsQfI8mn1erBu/6W2jMbNs3SQrO67mUbLjKGkJbXTw0dek0Ou7NvJ/xEa2qhgd9sqC0EAywAIlon86UtuOBZIqb4KGqul32obkIoYrmFyASwEBZMxMTFWtA4OnG4ksD4jMSMRkY4zjFBqC7A3Hvqqhe6GAFCK21ZIIBxj580/ZmpUWu7W4lw+IkowAgn+lZjp1qc5Jx2FjwtS47dzr+x8i6viUNaZZU7SAXtiQZBBiRiDmrnsbriiGFYgdBt42KB77DpH6VyN7tuEdVXLDbJZiFO5WJ243TFQ9l9vHT27gVFLO24NLqOghlDSxgHMjniuSm4V7m5Ym82vtVf5O79pdhS65WCqsxBtlgwA3GYx59fjWf2f7V2VsbYvk7AFixffptIAK7WQxO0Hp4SYrnNb+I1m8jILV3cQVcd7uUSMiTk+XA85FZ+l9tdPcc2mS61lVHhDDxDxY2liE2u7Qu5hB5zFdPTa8ado5uqwYc7Tbr9jo+1PaLTOHM7m5QXNPdAgiCZNuCpHUyDgEdTw1y8d9pjdLGEtMsLb7u0h2rbJ2gFQAMjJmJMGjfVDMM4LQY3QARbVJBXrIPTNRa7VM5SAqhdqmDG4DdLN4fExnrjA4rp8TXyQxdJHptXhttM0ezuz2uIWCXHuC7x39tIVt5e4rOpCCd3h5PnTXdLbN9wswQH0qtd9+xLBrpCAlFabZUMJIHqa5y/aYIWKhklXdO8PiVdxYTEjz4zxFP2L2u1zXPeutLOrb24AnYFAHQAKAB6URx27spmzShj8uzo6ZuyLRYi4HNuZG1zuA8hJAXO3AMYoG7H0/ld3FvGN6Bdn/2/DK3MDOR72M4jfti3vCb1kgtyIgGOfOsrtvt3bbttaKGS5kgGCDbAx0MM1U8NfGedj6vqZum19l/Bc7T0aqFNpHIkCMOwEMSWaBj1Ams252YzKqyrTgMIIDQSZzxz05I86raTty/cBXeJOY2gKQFYmfWJj4x1q32XrLh1G24NqqD4u7jxm2SBkYmGzHSelPTXB6GOUmqnv8AhCHZayPEGYrJtyAdswds5OevFSWLdlmYrpXuWwXCWQ9wuCHXLNaAJxII4lvSp9RqVcPZkzbYq3hdwjA4yuCQd48jGJq97NalLF0s7qAwvb2e3cEK9pm3KgU7iottjpiiSaXubhkTm49v2Mpeyg5KhRIiZPvtu3SZwJGDGMTVsdkBzeK2GVWMWQ404ZUAYzc6Z3L7kfeRU7U1vca0KXQjwBiGlSjgbgSYMCcg5GQa9I0/4jaXvbTNrSVZTavyU3IfEAF2qspuAII3dJME0q7lk1ucNf7HthiO44gHPZ/MZ95gfqJpVv6r8QbOndrQa0+1idwtrEsd5GXyQWIPqDTUV+/2ZXTF72vujyxtOQ2RgULaYkfaPnWhcaelD8qakzhekoO/h2k8Ygf2omQkGPPOfTFWmdoiceVMtqtk3KysgP6UnY1YKmhKmgzZAGPn+4miQGeec9KkKTzREAA+cf7UDuyndeT9qCKakaDQBpTTHmpdMhLqB1NaMFzU6LbbQmZM/kDxFS9l6g6e73i4YJdCkgEbu6P3G5YPQwelTdqXQ0ARAOCD08HH3FUnQnI48R+qif8AwNJ7o0npZ03sp7YPpNYdS1wAspW4O7NzvVYksCC6xELEsPdAr0zsX8b9OzW0vpcUqoDXNvhe4ohj3abyJyRmABk1492b2Ibil96gqdu3cQcgkFSAeMAgjqM5gSdj9lhrpBLSEukQRki2/GOOPrSjKuCkpOj1/wBpPbPsW+p7y2pdipB7llNwK8lSwXBO1gNxGa870z6carU/6YsbAb+ESrTsdiwXqRt93P8ATWb7QaBUuqo4CjmP6n8qj0egBCmYnbMZ/mbzn7VPJHXyOPVeFE207RRjAaSTjDZPzFQ3daoEkwD5gjkT1HlXP9lafffRSSFkQwMdCTVntXRRbXxMZK8kkf8AD+NR/TpPkH9Q3qippWi5cPO5jEEZxwPXjFRWLkX581jy65HxxxTtpB3DtAkNE/Hux/8A0alGm/hBzO4kAsTJIKBuuZzV9JzvqFXHcubp/Yqx3k1l6WzuaCScE/MR5UWqtQhgn+U8nqQKn4Q11MU6oua2+ApXGQR9Z/vWO+nJxuHwGB9BiaLT5dRPJP8A4k/pU123CzOdqn55mqwjpM5cuplJtBXQ+zr2l09xLiBrm7ciwhDbtqksHiI8MRjBmKwkcyJPWo9YJIHx/MCttWqM45SjNNnQNctAn+As8f8Apwwk8RtYqccx9oqTXapBuY2VBbwghEVh4c5DDYIkAgCZjpnlAsdB9BTf4rGj3O3x/ZF43rOxhsuF2JLHdCwGJXAOefl61XBQcL1GCZBwRkR60EUttUuyHeya1q2RlIJBUYhisT6jpGI4rSXQJctowDB9o3eIxIMYB4xWSUk1qaNoA560Di/UibswAwDj4D9KVWWuZpUamU8voV2elvqAvS31KhbE2+m3mod9I3K0kYtEhahqM3KXeU6MktQXbuY8s/E0YeqTtHNAKhyZJpKJNAhxVlB4SfSnQ2ylVjs8/wAVcTmflRdnWNxP76U/ZNubnwUn8q0ZRqXrg4jBzz9Yjif1oraLGcDj5Z/vTvZ9Pz/WhNusEMnJtdlWFUHaw/qIJHIKxzny+9R9naUq8qf5DtkZgqBLREHMgQPlBqLSAhSJxBJ48s/pTWrZDHAjjkjnPNZMXS5C7R0jOwYt0VPdxyciTxnj70Vm2VCiZ2gdCOJPHTmo9UxbpHHWfz8j+dBBj9/GmQk9uR9F2cUdW3A7TMRtnBETJj71Jq9OXQKW92CI6kLtz6VVVDPP7+NSXlJH+31pGU97sh1Oi/gsq5LEP8PdMcx/LxzTD/0q8e8n/wCpaFyViOOscx5CpksrBUTsndzwYAiTkitFHLYh7MYi5/2n9Kk1zHuyD5Wzx/zf70tJpo8YkHPlwTjp5R86e9a3AjPCjEcKccjmgw2tRlaNIuL1yT/+LVavHwH/AKfyohowpBlsee2PLyprlnET6dP3NMs5pysoqfEPiPzFLVcj5/mKPuc9fTjpQ3LUn95/tTLpqyA8022TU4UU3woNpjqvSiihBpTQaDC1Zt8cY/f6A/aqgNTJcP79f8UDRIzH9mmpu/8AMT86ekOyoTSp4pUADFIii3Cm3elMQhSilNLdQIICo73BopoLnFAEQMJ86ms3fD9ar3TirKIAAKAILF8oWjn4A/nVrsklQxB6gdOnp5ZqHUWVGauaa2Ai9CeTzzn5UCk9JY74+v2+vNS27hP7mq4tnkEEDAk/bjH3qylsj4gTkjj0JrJxTZaFwgGVJn+mI9RnPTyp0uAz6RzzH5gihS6cwen9Mn5g4igI3gb2Zh6mAD/0gCPLrSJtlhrY9ZBz4jB9SDP1FCx+Hlnj4H9KiVFHTb0YSvng+v8AmkwOcCeDkmR0OODxQTYYaP8Afrnn1pb56/v4cfKogp+P1yPyJ+dO3Hp+8N/mgdCuCZ+k+vlQXDC4NPAz+n6/4mgYCP36/X94oNIhtOZqS40D79KHZ+/3/imb4/vHp+Q+dMpyyBnPmafeaJl9ftH7+U0BX9/vj50FU0ROTNCTRkfv9/nQH9/vrTLJkcUqKKambsanpU9AxD9/CpEOfv8ApUYovP6UDJVGOv7+VPURJpUDIoNLZSpUgFjypppUqYhUopUqBCpiaVKgCFssPSpS9KlQD5EBNW7U/oP3NPSpEcrDgRPlz8fWprN2D04n8/IeXpSpUHPKKLNu8YXp6/LyB5ozcIkY8+BMT8/XkmlSpEXyOW4PAb8/iB+YqNEgxjcMgRyP068GlSoFwMGEkA8fUHPXr96Bm6+XPOR6dZ+lKlSNpbi2xyP1Mevn05mhe58v358/LilSpmkrYivHSfQZ+XA+OTQMDnj7x8zz+lKlQgRAzjn6f4HAofSPX4f3pUqZfhAsf35nj5ULU1Kg2gZpqVKmUQ0/4pGlSoGKetP5UqVMYncz1+ppUqV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08" name="AutoShape 36" descr="data:image/jpeg;base64,/9j/4AAQSkZJRgABAQAAAQABAAD/2wCEAAkGBhQSEBQUExQUFRQVGBcUFRUVFBQXGBUUFhQVFRUXFBYXHCYeFxkjHBcVHy8gIygpLCwsFh4xNTAqNSYrLCkBCQoKDgwOGg8PGiokHyQtLSwsLCkqLCwsLCwpLSwsLCwvLC0sLCwsLCwvLCwsLCwsLCwsLCwsLCwsKSksKSksLP/AABEIALcBEwMBIgACEQEDEQH/xAAcAAABBQEBAQAAAAAAAAAAAAACAAEDBAUGBwj/xABBEAACAQMDAQUGBAUCBQIHAAABAhEAAyEEEjFBBRMiUWEGMnGBkaEHscHwI0JS0eEU8TNicoKyNJIVJFNjorPC/8QAGgEAAwEBAQEAAAAAAAAAAAAAAAEDAgQFBv/EAC4RAAICAQMCBQMDBQEAAAAAAAABAhEDEiExBEETIlFh8AWRoRRx0TKBseHxUv/aAAwDAQACEQMRAD8A8pJoCKcUYWvT4Mcke2lFTbKbZRY6IwaINTlKEinyLgaaIUlWaM2jQIjFODT7KcoaABIpBDRBaJTQBHFKaNqEigBi1NNOFp5oEBSp4pRTEKKOxp2dwiKzueERSzH4Ksk0wFfRf4Xdn2bPZmmuJbRWu21e44Ub3Y8lm5b4dOlSyT0InKSR863tOyMyupVlJVlYEFSOQQeDUcV6d+N3ZltbulvqsPeR1uH+vuu72MR5w5E9QB5CvM4rcZalYQlqimDFKaeKVaKDU1PTUANSp4pUDGpU8U4WgBgtELVSqtHFTcjaiRLaqSioSazya4BJpUitNWthWMEogtJRRgUmxpART0dNFFjoAimAoitKKZkJBRg1HNBbuSTHpWW9xkxoTT04FaACKejmhK00xNAMKjNHFCFrRhjA0qUU9MyDFPFEBXf+xf4TPrbdu9dvC3auAMotiXKnglm8KnkxDVmUlFbk5zUeTz8kDnHxr6N/Dy7t7K0c/wD0kB81PX5VH7J+w2h0yIy2la6y7u8ueN8nmT7gj+kAUa2GY2WQkAqGK5gyF4n1PlPwOa5ck1Pg83rOpcKpfk4b8btQGt6EyIXvxM44s8Hyrywr+zj1/KPrX1JZ9mLJZGuIHdCxQ3AGKFo3FCZiYGRXn344ezKCza1iiHD9y56MjFik+qtgejH0jePIv6Tp6fxIwWtfOx43TUZFCa6TsQNKnIpUxjUooqaKKAbbRUhTkUmaHU1IpqJakY1No2mOTUbNTM1DNaUROQt9PQ09aozZKBTzQg0QqLRVMU0pp4p4pDGmkFpbaiv3IU+fSm3tZkO4QBJqLSxJ8/0p7r8en9ozQm5tM+eflXNOfnV9h0WQ2aMVBbgGZ5FTA1WEtSsEwopqU0zVtAyO82DUOnc7frS1XEdTT6NcEdZo1rXRLkkAmiCUQSjumFYjkAkfGKo5UFEQXIHU8Ack+QHU17l7C+1Nmx2fpkaWuLbRCgxtaMhi0Rn6RXQdgexVjTWj3dpEYp74UF28ONznxE/OpO3OwbZ2uyAlTCkSCQckHb7w5MHzJ865cuRyVI8nqMmTTrUarf4jm7ftXfbba2hSVEAHe10ZyCevmImtPsK7dm2j23HhO1nG2QsAAyd0wMGM/HFD2Tc2hCiBXAAwADmPic0adoMbtsOG3FWJMYkbRtySQesehyajFerPGedS3d2n+EdXp3x4mAjn0+Z/tXm/4w+1GjuaBtNa1Fu7e7222xG7wja8tuZZCwJwSPIUvxD0127atlCxCOTdG7lCjANt4YK20n0BPQ14xaWULKCVUDcVBKp5bmGF+ddGPHvZ7/SZ/Fx2iNqEipCtCRXWdiApRRRTEUzQNKKMLT7KLCgJpqKKamAhSJpU+2kMClFFFKgBtlKpAKas2zVIt6rRBV3KcTBzNVt1bHZukQ2htY3FIiT1yT8jmPlWLaYO2wHxEwJ9OZ+EGuHBmuL1vgtKNPYMNUunRSSSAenSoP8AS3SQAhHq0faMVq2dDAhoOMQDI+JGOZ6VPPli1URK6Kl3TwJB46ERPnWfrGUkDr19JitXWWQgwxiCcifLg9PnWO8M2I/2pY35BBou1TPBjPOKk1FriTPT4Cqj3CYz0P8AjFWNPamOnr8JrEjcWBqbe0iPImR0EH9/Kgs6pgY5qdrhmehO2cfT8/pVXToGk+fHzB/uK1F0cyZct6sHrUoM1mW7UknmJ/WKezfI64HM/GDXQs3qasv3GgjEkjr8ox9frR6cDkCOn0jP51GmnY5jPxjp0+1PZMYqKknKx2rLYFS6fTs7BERrjNgIilmbzAUZqo16Co8z+h/xX0D+H3s5YtaPR3VtILt2xauXLgVd7F7O4kvzyas5UYzTpbI6z/XA2wQtxQwAyu1l3QMhuonyNBr9QNnMg9fX18qlviVg8yPzmftWX2n2cLyOgLAxBZWK7fiR7x/5frFROHqJZHFxW9owNRq0tBSzKpA4JUEx0jr5io+x7m5UJMkiJPOFAyOhkEx6+lQW/wAOUtkC7c/hkQNiKgnBWZJjyPyqXs7sm3addm4ck+NyC23JCsSBz9z1FJartnzWXCsa0u7Oh0OkU5cbh0n+3WthdHaNvu9id0QVNvauwqQQVKxERiKxLetCqN7KgGNxOPnJEfes3X/id2bp4NzVbmnAtBnmJEHuxtImRk8jzrbPa+muKjpijxP2s7JXTa7U2Lc93bulUBJJCwGAk5MTEnOOvNY5t11Pbei1Gu1uov2NNqCl25vUtaZPDtVRJbw/y+dYnanZF7TuEv2zbYjcASp3CYJVlJBg4MHFdimz1oyg3Se/p3KUUttFFPRqLUICkQKamJpoYDAUBFEaaqomxopTRqtEYpNjSIqRFEaGKYDUqelTEagvHTaW2QpY8sAeN25yZAPGB86PtLTBCLgRe8PJAMnGeD96m13agssLbEmVBkKMCYAwfSl2r4rRYiPCCOf5s/2r5rVx7no6FuvQyNXqS+wDgGTn5Y+9Wdbe392EgEvBnbhQpJJU9BkzI4I61U0lguyKIIIk+syRzn+mnvQpYdFMcnn0nniqat6IOK03dGhqL6rbAclt8KDH8xGDE/rWLrOzmtDxAbcKDPPJ6f8AT96t3rEbQ3OHHIgjPwqPtV2NtZIMklY8wI/WtQkr2Myi1yZ3e81Z0ybt3pHrzNR27E7sdVAx5c/mKvaXwyT1aflGK3JoaT02VjegkeXT7UyhZHSOesn9xRXdIx3kqRLE8Hj4iY5qO7bjceB044+XoK0jlFZtFY6zJ+gx+RqK2ngII6E/PgfepC0T8uOtJn/t8OuK1YFgahpcyfdb4D3YxSuahtoHJ3HPWApmTR9n6Vrzi1bUs7+FVByxy0ZMcDr5V1+n/CbWttN0WrSndAd9ziRElUBHUDn+YedEfVGJzjDlnEDUywwMfsxXr/sf+MFmzZs6fU23Q2raWluIO8RlRFthmQQytAmBu4MZxXn3bH4ea3TEk2WuLIhrE3AfQqBvHzEZ5rU7E/DzVXNrXLLqCrQGdLZGPCbjMCykkjwhT5njaa3fJF58bWrUvue+aDWWtXbFyzqBcQ8NaIA9VYe8D5gkEehqxqH7u2ZAACnIwogH/wBv7zXmfYXsDf0zm4L6WXwC1sXDtU+FEguBIMHODPuiS1dJa9uECy1203J8JUvHqF6/TkCsukzly9VCOyvf2s3e0NYLiBV93B3Dr/0+nr9POuW09lluIVZivdxsPurOQy9ZOeT06VV1nt7pw3g7xmOYChQZzJDkH6Cn7F7YVigIdWyCCr8xgKY8QAHPpPWlqjdI8XqXkyyc2vY6dOxxcBVxuHBU8ZHBA/fXkUtP7OW7ZY27SIZklVGTtGTiTVns6+ZgK3x8I/Mz9q0WuEE7tijEHcTzjIgRn1Nbd2ej03T454u5lNZPXB+x+BrhPxf0P/yNpv6NQCf+9bij8x9BXXdu+22h07FL+qUOI3W0ts7CciVVWNedfiB+IOl1ejOmsd+zG5bud46bVGxpI8TbuOIWK3Gy/T9JoyqSPOSaGmNKastj2whSih3UprSYUOTQ080xNUT9TLEKc0M0xalYUOaVDupt1GsNIVKgpUeIGktdsaZ7mrPgaCyWwQrRGFJmI94tVntFi4ZNwADcEHgHB+wrt9d7Ef6cNqFvWboVs7A9sljBDbCWByc55BrmrmiDrdJZwUIFvwsUJJhlkGAcqc9K+ZefdJdj1106ab5+f2Mzs8NbYHbugQNpngACPLgdKtXdcjO02hHdi0CwVSry38UDILBdmRHu/M2ux+xTfvC0NoLsqK7kqEkSWO0gMAJweYqz2r7PPpnCG4jgu9uU8R8BdSSpOBKHr5U/FauVEZdJB6Um13X9387nP9sXg11tniCooxJjInjgeIZ9aHtwBXtpgbRj5nP/AI1bbDlSIY+CQChIaIB2k4MqYPpWX2ta239jDxKD1J/kDDJ6Z+9VxSTaS7E82OULb7/7+cjaW8sD1JYY6CJ/Joo21CwD5wAOokj/ADUdhfCpiPAzCT1YmPzFWO6AW3jqv/ln7P8Aatv+oduML9Czc1AFwA88/AAk9OlVxZUrIyeATzwR0z5fU1XvsDevHqEJn/tS3j18VMlnGnUGNxZj6jcI+wNU3OFwi3sT39CCWPABnjLDIEnB9ear3OzzugeeesenAPOOD86bT3n2Azl7oWfQiT9yKs2tduElcM+1foTJ+R+9O2g0s6D8KdIR2rppAw7t8v8ATXwJ6jMYNe6ax5Rn6FraJ18HeoJHxkmfKPKvB/Y72gtafUpqHJW0e8tloaQXWJAALcbhjjdPSvX7XtTZ1S7bF/TzKEDdvaAwYeAlGExzBqsHseX11rlbVzRqM8GBkngenmT0Hr+ZxRaTQTcJO6QEjJ2A7mOFJicDPPrUVg7BlTkyWB3SfXg/QQOlXNF2gu9gpBbw+HyjdlhyB+cVVni9PCDluHqLDqOC5LKVCbQZ3AsxDmJxzOAAAJ5xu0tBae7F23bNzaWhgskLH8gjeASMwc/EV0iakAjOSwk/X7elUO39St1Co90BpaSOmQCMj1I/2yeh1Cx+HqUt/QzNDp0U2yiouIIChImDlcFaBbn8VFHQZHqU6+fT/wB1R92ikeGcYMSYx1OfL7VU0eAniYQsnJEsVnK/28xmp60ePSYftF2a12yEFy4kOGBRmDA5AEqQ22TMAiIEcRXIar2/1thTbudyzs1wW32Md1q3adlOGEndsBmD7wIkV3lnRC7IaRHWSeZiNx9KY/hzpR3ki43eEMVa4xWXZmYheFPORmMcYqqZ39Em4tSVo8e9p+1O+1BN4AllUi7bADrM7SVkC4m0KdrQRJhhxWBqLWz+ZWU4V1PhbExnKtnKtBHlEE/Rb/h/oVIJ0tltoVVZ7YcqFACg7pwABFSXex7SKAlq2oke6ir16QPWqKZ6b6l4FWnj3PnKzoLr+5avP/02rjf+K1et+yWsZSw0l+AJzbIMeimGJ9AK99YFfMj7j+/5/GlMiR1Iz8xT1HI/q87SUF9z5rB605euvXsXTXdfq7d4Xgxv6gg22GP4zQFXY0nIxn4Vhdp9m2bV1ltbnUcG6Bvn1iB9h8Kk+pV0j6SMG4qXqZXfCYkT5dfpUba1fPj0NGNMUuOw6yV4iSeJnAzQPotzTHy3Dy+vND6hi0Me3e3AkAwuScD9aEatZAzMwQQRHxmpF0xRYkDM5k4jIzNVm04k5GZ4HrSWdjcGWd1PvqJBA5kef+akt2ywJEkLliFYgAmAWIwJOM1fxVViURb6VMTSrWv3DSerdpdoWjp07rd47jGS7FTuHfQFJhQN8dCY9K5P/wCNqlprYYi4X3OCjYKyBBmIlUPz9Ks2bdxmNq43uM7MlxGXu1fY1tYhTO1CZobfbaJuZtjgKHlHaM94BAJywC8dJXzr5XRXaz6GGnTV0WNOqC2Lt7aBdYsJjxKd3u4yQIx6UHYWhW9dcrMIgJ8KyGcDd7s9Q0ZzArX7asd3btI3AABDNuEtttiBtkGT08+Yp+zNEg0947WAJ7t9iE42jqDuBljMedReTyN+v8nT4ac09XHb5+5lWLSXNYdu7D3Lq7wCxtKxRSzEc+FOoxXJdtXy1++T/WRjrtOwfaT867Hs3R6e25dLrgC2cANG1tpE4jaRkZ6jmvOmvsZnklZ+cz9SK9HpvNJy9kjyOsh4cYxu7bf+EbNvSrAEfyqOsEBc/KpbVsM4wZmAAY4ECMjymqL6l/Fnh/sBO0emB966/suy51FnSwqllF1m5IVWZVXjkBD1HWtu1uGzjVdvz2MbU9jKWaUaWmSrSTBBjBORAn4VFf7F2G2Q7AopADqeIedxMQRPlXotnTFtMQLVqRcUBmEQm1b1wnb7zBSQPX6VU7Yt2UvX7TLcY2ghCoSSWPhCqpxuknPn9sLPL0JfpFdal7nndvsdlWzBVgjsw2n35ZCOcSCI5qHT9nXVW0GRsMzMVG4AbV2yVkZrvtJ7Oi8WBJHdotwd3ZNzknIZAZwFAA96CaVrsYLaZyRbFo+IlmnBCElC0RIGfXjpVfH9TP6Rvg881KhdJZBwS1yQcEFQsgz18ddT+HekntLQTELbvOZ8u4uCfkSK6VuwWlw0NbItkF1tsrSGJnIj+TkeKIxk1lX+80t7vbKqrWy9tGVdq7J4CkFNhO7rgj0mtQ6iOpEs/RzeOSXdM9dFoTuiJ4xB6Zb1/KrV9h4VJ5P8y7gAJkn1xgV40fxO1hJUiyYDEkJcJwpYY72OnEVbT251rW924d4JnZaTaP8AlBcEyN0GTyreUjt8SLPmYfT8sHUkvuei67UhSPEwEwYBkmCYAYTAEEx/UKx+0fbG3ZwVuHAiLZQHoqgtiTECuOHtHfkr3kAzEKoB3Abj4QCRlhB8zHBorPaDXd/fl7gg7QWLeM71ByeVKoT9BxmGTNsUh9Mt+b8G9ovaNtSdlixduXFAMg2RHIBY7zBweYmDFSad7qhFe1cTBZm2+EKFOTJB6ARHUVR9i+0E0T3XYb2bYtvhS7TcgGWMAznyIHNdP2cRcu3L5tXQXtlSCzHGxASbe7buIXkAmMTzXO8kEuSq+nuatRaRbDt3ZIBxuIxkZJHE1ZTtZ1LbxIVQBEiSS3R4GBHB61jdssgsKqPbUeJirsNpEtx/R6kDInBxGJqPZ3TMC3csGZPEbbAt4slAGDKSdqrMKSAMir4c+sjk6F9PL+rb2/6eg6r2q06Cbl6zbHm96yny8TzPpWPqva7SlGNvUaZ9viYLfRgACCT4N0V5prPZ2FY2rtu8i5ZHQoYXcw27SwDQVgyJPETIxk0VyxvFvC3NxuBihOy4gbr1ypkQR8qpLK49jqj0+POvNP7Hq+o9ttMrFWuqCAXPhunHxCQT6Ayaov7c6cmUdvEpbFl8hSQZDMIbB5g48q83/jM6BLiTe/hAlmAFtEhkfapOWtk9feGRTr2cz7P48biXtqO9YwAD3IUGCW3E4O2FYn1l+pldbHTD6J01KXn+6/gbthxc7Qu3NO4QMx1E3Le8JvRLu3aFaWl8eEwRPSapr2aIU3b7eMFtwtQVbarbZbwtJYjcMCPUVW7S0ht2rbl1c3SLnuEbcL4AWwwEgAjoBVG68HURAPhPHxOfrWN5cM9ZKOJKLjx79v8AiJ9RoiLt1Z4UkYEbgOZHOQfrUNu0x7g+IyWD5MYYATHpP0qzaukuhztNoTgwCQeenlVR7n8K1AgrcyI6YM/YZ/Ktr0INq/nsDc0x7u+OquCDP8u4j8qE2v4qnoyD1yVP+K2bmtt7QASLkmTJiNzERjyA6mqh1gIb1829CcBskzFJZPYs8K/9fOTO0vZj3dltVLObm1FAJJL7QAABkyK7jsLsHWppX7lwljWXBorqnYDvDNbAuqyE2/EXWVIPiXzxg2kXUsLUBfcXcxMAnaNzYwAZJ55+FarexLIHZzbBskK9sM0y4t7dgiDAugzz4GrTn6iWOn5dzI7W9nzprzWbykXEjdsBdcqGBVtokEEHjrSrorX4a3AIW7pyBInewkyZMMpPM0qWtD0rujF9ofaEXHYrO1/CZIkoFgAxMEjn41jjWWiARa4OSLkzjAIOBmD/AL1L2/2nZual2tW3S0WXYhaWVAF3yzE+IkMfTd6UGo7SGodsd2iKgRffwoaAzYG5mJYsYGYAgAVhY0kkU8ZuXJsaXTazV27mr/4gRiGi5bDoFG8/wywJWDiJJz89XsJL+o09+xbN1riBb1q3aKgud4D7+pVQQYWMkVyTdskWgFG0ZyhdS2CCrwdp5OYzPpWn2d7VNYtEWGuIxTu3IgHJRgLbpBRRBycnHrU/D76V7bHQs7SScvf59g9S+psLeS4hXehsENEoEBtgCDjbuiPSOlc2glh5G7P/AGqf8mtLV9sh9Ltc7rhJUxkxO4s0mcmc5ndNUhrBCyJJ5MdJj1k5+1VxRcVwcOfIskk7JbK72VRJL3cCedzBR8q9G7PIt617rQZt7UzkgWL5InzJa2T5Y868/wBFrlUq54RxcKQJlM8+sRHFWtT7TsHYgGNndrDHBIAJHHQR/wBorGSDnsisMkYK2enaXtwfw7cYvO1o8Ykok4xn186rX+11t6nU3rvdEPffYEZWbYt26qd4M7W3KTxwAa851PtHcFlQtzIJIksWBM8Ek8eR8uKwdASt1euRI3Ru9CY/SlDBSpjnnUnt3PXtd7V/6Fy8t3YCWbiIBudltgKASRB8TZBPux1rb7D11nUaC5eRb4tvbYsYtEApcWBkEjazuTHPSYNeM+0HtO2o8OxUG4sSCWLNJnMCB8qrdk+02o0wItXXVGEPbkm2wJBIKHHI5Geavjx6O+/sTydT5vKe/dpaOyyorjcqpbL7vEO8VHaXBwc7TJkEkA8gHm+0uyLN21aYsd1sWNo3YH+ouIJ2xDGGf7cdeF7e9u2u2F7tmV2bz4VYInzyTHw9Kh7P9qnvaq2PdDC1aVQ2A1udmWxuZtpmIECoeC0rKeNHVSfobtjskF7c7lu7Fd+9ZQoa4o2LbTAVTO6SeuavjsF9hIZWKsZEgmcA+IQNoCsQfI8mn1erBu/6W2jMbNs3SQrO67mUbLjKGkJbXTw0dek0Ou7NvJ/xEa2qhgd9sqC0EAywAIlon86UtuOBZIqb4KGqul32obkIoYrmFyASwEBZMxMTFWtA4OnG4ksD4jMSMRkY4zjFBqC7A3Hvqqhe6GAFCK21ZIIBxj580/ZmpUWu7W4lw+IkowAgn+lZjp1qc5Jx2FjwtS47dzr+x8i6viUNaZZU7SAXtiQZBBiRiDmrnsbriiGFYgdBt42KB77DpH6VyN7tuEdVXLDbJZiFO5WJ243TFQ9l9vHT27gVFLO24NLqOghlDSxgHMjniuSm4V7m5Ym82vtVf5O79pdhS65WCqsxBtlgwA3GYx59fjWf2f7V2VsbYvk7AFixffptIAK7WQxO0Hp4SYrnNb+I1m8jILV3cQVcd7uUSMiTk+XA85FZ+l9tdPcc2mS61lVHhDDxDxY2liE2u7Qu5hB5zFdPTa8ado5uqwYc7Tbr9jo+1PaLTOHM7m5QXNPdAgiCZNuCpHUyDgEdTw1y8d9pjdLGEtMsLb7u0h2rbJ2gFQAMjJmJMGjfVDMM4LQY3QARbVJBXrIPTNRa7VM5SAqhdqmDG4DdLN4fExnrjA4rp8TXyQxdJHptXhttM0ezuz2uIWCXHuC7x39tIVt5e4rOpCCd3h5PnTXdLbN9wswQH0qtd9+xLBrpCAlFabZUMJIHqa5y/aYIWKhklXdO8PiVdxYTEjz4zxFP2L2u1zXPeutLOrb24AnYFAHQAKAB6URx27spmzShj8uzo6ZuyLRYi4HNuZG1zuA8hJAXO3AMYoG7H0/ld3FvGN6Bdn/2/DK3MDOR72M4jfti3vCb1kgtyIgGOfOsrtvt3bbttaKGS5kgGCDbAx0MM1U8NfGedj6vqZum19l/Bc7T0aqFNpHIkCMOwEMSWaBj1Ams252YzKqyrTgMIIDQSZzxz05I86raTty/cBXeJOY2gKQFYmfWJj4x1q32XrLh1G24NqqD4u7jxm2SBkYmGzHSelPTXB6GOUmqnv8AhCHZayPEGYrJtyAdswds5OevFSWLdlmYrpXuWwXCWQ9wuCHXLNaAJxII4lvSp9RqVcPZkzbYq3hdwjA4yuCQd48jGJq97NalLF0s7qAwvb2e3cEK9pm3KgU7iottjpiiSaXubhkTm49v2Mpeyg5KhRIiZPvtu3SZwJGDGMTVsdkBzeK2GVWMWQ404ZUAYzc6Z3L7kfeRU7U1vca0KXQjwBiGlSjgbgSYMCcg5GQa9I0/4jaXvbTNrSVZTavyU3IfEAF2qspuAII3dJME0q7lk1ucNf7HthiO44gHPZ/MZ95gfqJpVv6r8QbOndrQa0+1idwtrEsd5GXyQWIPqDTUV+/2ZXTF72vujyxtOQ2RgULaYkfaPnWhcaelD8qakzhekoO/h2k8Ygf2omQkGPPOfTFWmdoiceVMtqtk3KysgP6UnY1YKmhKmgzZAGPn+4miQGeec9KkKTzREAA+cf7UDuyndeT9qCKakaDQBpTTHmpdMhLqB1NaMFzU6LbbQmZM/kDxFS9l6g6e73i4YJdCkgEbu6P3G5YPQwelTdqXQ0ARAOCD08HH3FUnQnI48R+qif8AwNJ7o0npZ03sp7YPpNYdS1wAspW4O7NzvVYksCC6xELEsPdAr0zsX8b9OzW0vpcUqoDXNvhe4ohj3abyJyRmABk1492b2Ibil96gqdu3cQcgkFSAeMAgjqM5gSdj9lhrpBLSEukQRki2/GOOPrSjKuCkpOj1/wBpPbPsW+p7y2pdipB7llNwK8lSwXBO1gNxGa870z6carU/6YsbAb+ESrTsdiwXqRt93P8ATWb7QaBUuqo4CjmP6n8qj0egBCmYnbMZ/mbzn7VPJHXyOPVeFE207RRjAaSTjDZPzFQ3daoEkwD5gjkT1HlXP9lafffRSSFkQwMdCTVntXRRbXxMZK8kkf8AD+NR/TpPkH9Q3qippWi5cPO5jEEZxwPXjFRWLkX581jy65HxxxTtpB3DtAkNE/Hux/8A0alGm/hBzO4kAsTJIKBuuZzV9JzvqFXHcubp/Yqx3k1l6WzuaCScE/MR5UWqtQhgn+U8nqQKn4Q11MU6oua2+ApXGQR9Z/vWO+nJxuHwGB9BiaLT5dRPJP8A4k/pU123CzOdqn55mqwjpM5cuplJtBXQ+zr2l09xLiBrm7ciwhDbtqksHiI8MRjBmKwkcyJPWo9YJIHx/MCttWqM45SjNNnQNctAn+As8f8Apwwk8RtYqccx9oqTXapBuY2VBbwghEVh4c5DDYIkAgCZjpnlAsdB9BTf4rGj3O3x/ZF43rOxhsuF2JLHdCwGJXAOefl61XBQcL1GCZBwRkR60EUttUuyHeya1q2RlIJBUYhisT6jpGI4rSXQJctowDB9o3eIxIMYB4xWSUk1qaNoA560Di/UibswAwDj4D9KVWWuZpUamU8voV2elvqAvS31KhbE2+m3mod9I3K0kYtEhahqM3KXeU6MktQXbuY8s/E0YeqTtHNAKhyZJpKJNAhxVlB4SfSnQ2ylVjs8/wAVcTmflRdnWNxP76U/ZNubnwUn8q0ZRqXrg4jBzz9Yjif1oraLGcDj5Z/vTvZ9Pz/WhNusEMnJtdlWFUHaw/qIJHIKxzny+9R9naUq8qf5DtkZgqBLREHMgQPlBqLSAhSJxBJ48s/pTWrZDHAjjkjnPNZMXS5C7R0jOwYt0VPdxyciTxnj70Vm2VCiZ2gdCOJPHTmo9UxbpHHWfz8j+dBBj9/GmQk9uR9F2cUdW3A7TMRtnBETJj71Jq9OXQKW92CI6kLtz6VVVDPP7+NSXlJH+31pGU97sh1Oi/gsq5LEP8PdMcx/LxzTD/0q8e8n/wCpaFyViOOscx5CpksrBUTsndzwYAiTkitFHLYh7MYi5/2n9Kk1zHuyD5Wzx/zf70tJpo8YkHPlwTjp5R86e9a3AjPCjEcKccjmgw2tRlaNIuL1yT/+LVavHwH/AKfyohowpBlsee2PLyprlnET6dP3NMs5pysoqfEPiPzFLVcj5/mKPuc9fTjpQ3LUn95/tTLpqyA8022TU4UU3woNpjqvSiihBpTQaDC1Zt8cY/f6A/aqgNTJcP79f8UDRIzH9mmpu/8AMT86ekOyoTSp4pUADFIii3Cm3elMQhSilNLdQIICo73BopoLnFAEQMJ86ms3fD9ar3TirKIAAKAILF8oWjn4A/nVrsklQxB6gdOnp5ZqHUWVGauaa2Ai9CeTzzn5UCk9JY74+v2+vNS27hP7mq4tnkEEDAk/bjH3qylsj4gTkjj0JrJxTZaFwgGVJn+mI9RnPTyp0uAz6RzzH5gihS6cwen9Mn5g4igI3gb2Zh6mAD/0gCPLrSJtlhrY9ZBz4jB9SDP1FCx+Hlnj4H9KiVFHTb0YSvng+v8AmkwOcCeDkmR0OODxQTYYaP8Afrnn1pb56/v4cfKogp+P1yPyJ+dO3Hp+8N/mgdCuCZ+k+vlQXDC4NPAz+n6/4mgYCP36/X94oNIhtOZqS40D79KHZ+/3/imb4/vHp+Q+dMpyyBnPmafeaJl9ftH7+U0BX9/vj50FU0ROTNCTRkfv9/nQH9/vrTLJkcUqKKambsanpU9AxD9/CpEOfv8ApUYovP6UDJVGOv7+VPURJpUDIoNLZSpUgFjypppUqYhUopUqBCpiaVKgCFssPSpS9KlQD5EBNW7U/oP3NPSpEcrDgRPlz8fWprN2D04n8/IeXpSpUHPKKLNu8YXp6/LyB5ozcIkY8+BMT8/XkmlSpEXyOW4PAb8/iB+YqNEgxjcMgRyP068GlSoFwMGEkA8fUHPXr96Bm6+XPOR6dZ+lKlSNpbi2xyP1Mevn05mhe58v358/LilSpmkrYivHSfQZ+XA+OTQMDnj7x8zz+lKlQgRAzjn6f4HAofSPX4f3pUqZfhAsf35nj5ULU1Kg2gZpqVKmUQ0/4pGlSoGKetP5UqVMYncz1+ppUqV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10" name="AutoShape 38" descr="data:image/jpeg;base64,/9j/4AAQSkZJRgABAQAAAQABAAD/2wCEAAkGBhQSEBQUExQUFRQVGBcUFRUVFBQXGBUUFhQVFRUXFBYXHCYeFxkjHBcVHy8gIygpLCwsFh4xNTAqNSYrLCkBCQoKDgwOGg8PGiokHyQtLSwsLCkqLCwsLCwpLSwsLCwvLC0sLCwsLCwvLCwsLCwsLCwsLCwsLCwsKSksKSksLP/AABEIALcBEwMBIgACEQEDEQH/xAAcAAABBQEBAQAAAAAAAAAAAAACAAEDBAUGBwj/xABBEAACAQMDAQUGBAUCBQIHAAABAhEAAyEEEjFBBRMiUWEGMnGBkaEHscHwI0JS0eEU8TNicoKyNJIVJFNjorPC/8QAGgEAAwEBAQEAAAAAAAAAAAAAAAEDAgQFBv/EAC4RAAICAQMCBQMDBQEAAAAAAAABAhEDEiExBEETIlFh8AWRoRRx0TKBseHxUv/aAAwDAQACEQMRAD8A8pJoCKcUYWvT4Mcke2lFTbKbZRY6IwaINTlKEinyLgaaIUlWaM2jQIjFODT7KcoaABIpBDRBaJTQBHFKaNqEigBi1NNOFp5oEBSp4pRTEKKOxp2dwiKzueERSzH4Ksk0wFfRf4Xdn2bPZmmuJbRWu21e44Ub3Y8lm5b4dOlSyT0InKSR863tOyMyupVlJVlYEFSOQQeDUcV6d+N3ZltbulvqsPeR1uH+vuu72MR5w5E9QB5CvM4rcZalYQlqimDFKaeKVaKDU1PTUANSp4pUDGpU8U4WgBgtELVSqtHFTcjaiRLaqSioSazya4BJpUitNWthWMEogtJRRgUmxpART0dNFFjoAimAoitKKZkJBRg1HNBbuSTHpWW9xkxoTT04FaACKejmhK00xNAMKjNHFCFrRhjA0qUU9MyDFPFEBXf+xf4TPrbdu9dvC3auAMotiXKnglm8KnkxDVmUlFbk5zUeTz8kDnHxr6N/Dy7t7K0c/wD0kB81PX5VH7J+w2h0yIy2la6y7u8ueN8nmT7gj+kAUa2GY2WQkAqGK5gyF4n1PlPwOa5ck1Pg83rOpcKpfk4b8btQGt6EyIXvxM44s8Hyrywr+zj1/KPrX1JZ9mLJZGuIHdCxQ3AGKFo3FCZiYGRXn344ezKCza1iiHD9y56MjFik+qtgejH0jePIv6Tp6fxIwWtfOx43TUZFCa6TsQNKnIpUxjUooqaKKAbbRUhTkUmaHU1IpqJakY1No2mOTUbNTM1DNaUROQt9PQ09aozZKBTzQg0QqLRVMU0pp4p4pDGmkFpbaiv3IU+fSm3tZkO4QBJqLSxJ8/0p7r8en9ozQm5tM+eflXNOfnV9h0WQ2aMVBbgGZ5FTA1WEtSsEwopqU0zVtAyO82DUOnc7frS1XEdTT6NcEdZo1rXRLkkAmiCUQSjumFYjkAkfGKo5UFEQXIHU8Ack+QHU17l7C+1Nmx2fpkaWuLbRCgxtaMhi0Rn6RXQdgexVjTWj3dpEYp74UF28ONznxE/OpO3OwbZ2uyAlTCkSCQckHb7w5MHzJ865cuRyVI8nqMmTTrUarf4jm7ftXfbba2hSVEAHe10ZyCevmImtPsK7dm2j23HhO1nG2QsAAyd0wMGM/HFD2Tc2hCiBXAAwADmPic0adoMbtsOG3FWJMYkbRtySQesehyajFerPGedS3d2n+EdXp3x4mAjn0+Z/tXm/4w+1GjuaBtNa1Fu7e7222xG7wja8tuZZCwJwSPIUvxD0127atlCxCOTdG7lCjANt4YK20n0BPQ14xaWULKCVUDcVBKp5bmGF+ddGPHvZ7/SZ/Fx2iNqEipCtCRXWdiApRRRTEUzQNKKMLT7KLCgJpqKKamAhSJpU+2kMClFFFKgBtlKpAKas2zVIt6rRBV3KcTBzNVt1bHZukQ2htY3FIiT1yT8jmPlWLaYO2wHxEwJ9OZ+EGuHBmuL1vgtKNPYMNUunRSSSAenSoP8AS3SQAhHq0faMVq2dDAhoOMQDI+JGOZ6VPPli1URK6Kl3TwJB46ERPnWfrGUkDr19JitXWWQgwxiCcifLg9PnWO8M2I/2pY35BBou1TPBjPOKk1FriTPT4Cqj3CYz0P8AjFWNPamOnr8JrEjcWBqbe0iPImR0EH9/Kgs6pgY5qdrhmehO2cfT8/pVXToGk+fHzB/uK1F0cyZct6sHrUoM1mW7UknmJ/WKezfI64HM/GDXQs3qasv3GgjEkjr8ox9frR6cDkCOn0jP51GmnY5jPxjp0+1PZMYqKknKx2rLYFS6fTs7BERrjNgIilmbzAUZqo16Co8z+h/xX0D+H3s5YtaPR3VtILt2xauXLgVd7F7O4kvzyas5UYzTpbI6z/XA2wQtxQwAyu1l3QMhuonyNBr9QNnMg9fX18qlviVg8yPzmftWX2n2cLyOgLAxBZWK7fiR7x/5frFROHqJZHFxW9owNRq0tBSzKpA4JUEx0jr5io+x7m5UJMkiJPOFAyOhkEx6+lQW/wAOUtkC7c/hkQNiKgnBWZJjyPyqXs7sm3addm4ck+NyC23JCsSBz9z1FJartnzWXCsa0u7Oh0OkU5cbh0n+3WthdHaNvu9id0QVNvauwqQQVKxERiKxLetCqN7KgGNxOPnJEfes3X/id2bp4NzVbmnAtBnmJEHuxtImRk8jzrbPa+muKjpijxP2s7JXTa7U2Lc93bulUBJJCwGAk5MTEnOOvNY5t11Pbei1Gu1uov2NNqCl25vUtaZPDtVRJbw/y+dYnanZF7TuEv2zbYjcASp3CYJVlJBg4MHFdimz1oyg3Se/p3KUUttFFPRqLUICkQKamJpoYDAUBFEaaqomxopTRqtEYpNjSIqRFEaGKYDUqelTEagvHTaW2QpY8sAeN25yZAPGB86PtLTBCLgRe8PJAMnGeD96m13agssLbEmVBkKMCYAwfSl2r4rRYiPCCOf5s/2r5rVx7no6FuvQyNXqS+wDgGTn5Y+9Wdbe392EgEvBnbhQpJJU9BkzI4I61U0lguyKIIIk+syRzn+mnvQpYdFMcnn0nniqat6IOK03dGhqL6rbAclt8KDH8xGDE/rWLrOzmtDxAbcKDPPJ6f8AT96t3rEbQ3OHHIgjPwqPtV2NtZIMklY8wI/WtQkr2Myi1yZ3e81Z0ybt3pHrzNR27E7sdVAx5c/mKvaXwyT1aflGK3JoaT02VjegkeXT7UyhZHSOesn9xRXdIx3kqRLE8Hj4iY5qO7bjceB044+XoK0jlFZtFY6zJ+gx+RqK2ngII6E/PgfepC0T8uOtJn/t8OuK1YFgahpcyfdb4D3YxSuahtoHJ3HPWApmTR9n6Vrzi1bUs7+FVByxy0ZMcDr5V1+n/CbWttN0WrSndAd9ziRElUBHUDn+YedEfVGJzjDlnEDUywwMfsxXr/sf+MFmzZs6fU23Q2raWluIO8RlRFthmQQytAmBu4MZxXn3bH4ea3TEk2WuLIhrE3AfQqBvHzEZ5rU7E/DzVXNrXLLqCrQGdLZGPCbjMCykkjwhT5njaa3fJF58bWrUvue+aDWWtXbFyzqBcQ8NaIA9VYe8D5gkEehqxqH7u2ZAACnIwogH/wBv7zXmfYXsDf0zm4L6WXwC1sXDtU+FEguBIMHODPuiS1dJa9uECy1203J8JUvHqF6/TkCsukzly9VCOyvf2s3e0NYLiBV93B3Dr/0+nr9POuW09lluIVZivdxsPurOQy9ZOeT06VV1nt7pw3g7xmOYChQZzJDkH6Cn7F7YVigIdWyCCr8xgKY8QAHPpPWlqjdI8XqXkyyc2vY6dOxxcBVxuHBU8ZHBA/fXkUtP7OW7ZY27SIZklVGTtGTiTVns6+ZgK3x8I/Mz9q0WuEE7tijEHcTzjIgRn1Nbd2ej03T454u5lNZPXB+x+BrhPxf0P/yNpv6NQCf+9bij8x9BXXdu+22h07FL+qUOI3W0ts7CciVVWNedfiB+IOl1ejOmsd+zG5bud46bVGxpI8TbuOIWK3Gy/T9JoyqSPOSaGmNKastj2whSih3UprSYUOTQ080xNUT9TLEKc0M0xalYUOaVDupt1GsNIVKgpUeIGktdsaZ7mrPgaCyWwQrRGFJmI94tVntFi4ZNwADcEHgHB+wrt9d7Ef6cNqFvWboVs7A9sljBDbCWByc55BrmrmiDrdJZwUIFvwsUJJhlkGAcqc9K+ZefdJdj1106ab5+f2Mzs8NbYHbugQNpngACPLgdKtXdcjO02hHdi0CwVSry38UDILBdmRHu/M2ux+xTfvC0NoLsqK7kqEkSWO0gMAJweYqz2r7PPpnCG4jgu9uU8R8BdSSpOBKHr5U/FauVEZdJB6Um13X9387nP9sXg11tniCooxJjInjgeIZ9aHtwBXtpgbRj5nP/AI1bbDlSIY+CQChIaIB2k4MqYPpWX2ta239jDxKD1J/kDDJ6Z+9VxSTaS7E82OULb7/7+cjaW8sD1JYY6CJ/Joo21CwD5wAOokj/ADUdhfCpiPAzCT1YmPzFWO6AW3jqv/ln7P8Aatv+oduML9Czc1AFwA88/AAk9OlVxZUrIyeATzwR0z5fU1XvsDevHqEJn/tS3j18VMlnGnUGNxZj6jcI+wNU3OFwi3sT39CCWPABnjLDIEnB9ear3OzzugeeesenAPOOD86bT3n2Azl7oWfQiT9yKs2tduElcM+1foTJ+R+9O2g0s6D8KdIR2rppAw7t8v8ATXwJ6jMYNe6ax5Rn6FraJ18HeoJHxkmfKPKvB/Y72gtafUpqHJW0e8tloaQXWJAALcbhjjdPSvX7XtTZ1S7bF/TzKEDdvaAwYeAlGExzBqsHseX11rlbVzRqM8GBkngenmT0Hr+ZxRaTQTcJO6QEjJ2A7mOFJicDPPrUVg7BlTkyWB3SfXg/QQOlXNF2gu9gpBbw+HyjdlhyB+cVVni9PCDluHqLDqOC5LKVCbQZ3AsxDmJxzOAAAJ5xu0tBae7F23bNzaWhgskLH8gjeASMwc/EV0iakAjOSwk/X7elUO39St1Co90BpaSOmQCMj1I/2yeh1Cx+HqUt/QzNDp0U2yiouIIChImDlcFaBbn8VFHQZHqU6+fT/wB1R92ikeGcYMSYx1OfL7VU0eAniYQsnJEsVnK/28xmp60ePSYftF2a12yEFy4kOGBRmDA5AEqQ22TMAiIEcRXIar2/1thTbudyzs1wW32Md1q3adlOGEndsBmD7wIkV3lnRC7IaRHWSeZiNx9KY/hzpR3ki43eEMVa4xWXZmYheFPORmMcYqqZ39Em4tSVo8e9p+1O+1BN4AllUi7bADrM7SVkC4m0KdrQRJhhxWBqLWz+ZWU4V1PhbExnKtnKtBHlEE/Rb/h/oVIJ0tltoVVZ7YcqFACg7pwABFSXex7SKAlq2oke6ir16QPWqKZ6b6l4FWnj3PnKzoLr+5avP/02rjf+K1et+yWsZSw0l+AJzbIMeimGJ9AK99YFfMj7j+/5/GlMiR1Iz8xT1HI/q87SUF9z5rB605euvXsXTXdfq7d4Xgxv6gg22GP4zQFXY0nIxn4Vhdp9m2bV1ltbnUcG6Bvn1iB9h8Kk+pV0j6SMG4qXqZXfCYkT5dfpUba1fPj0NGNMUuOw6yV4iSeJnAzQPotzTHy3Dy+vND6hi0Me3e3AkAwuScD9aEatZAzMwQQRHxmpF0xRYkDM5k4jIzNVm04k5GZ4HrSWdjcGWd1PvqJBA5kef+akt2ywJEkLliFYgAmAWIwJOM1fxVViURb6VMTSrWv3DSerdpdoWjp07rd47jGS7FTuHfQFJhQN8dCY9K5P/wCNqlprYYi4X3OCjYKyBBmIlUPz9Ks2bdxmNq43uM7MlxGXu1fY1tYhTO1CZobfbaJuZtjgKHlHaM94BAJywC8dJXzr5XRXaz6GGnTV0WNOqC2Lt7aBdYsJjxKd3u4yQIx6UHYWhW9dcrMIgJ8KyGcDd7s9Q0ZzArX7asd3btI3AABDNuEtttiBtkGT08+Yp+zNEg0947WAJ7t9iE42jqDuBljMedReTyN+v8nT4ac09XHb5+5lWLSXNYdu7D3Lq7wCxtKxRSzEc+FOoxXJdtXy1++T/WRjrtOwfaT867Hs3R6e25dLrgC2cANG1tpE4jaRkZ6jmvOmvsZnklZ+cz9SK9HpvNJy9kjyOsh4cYxu7bf+EbNvSrAEfyqOsEBc/KpbVsM4wZmAAY4ECMjymqL6l/Fnh/sBO0emB966/suy51FnSwqllF1m5IVWZVXjkBD1HWtu1uGzjVdvz2MbU9jKWaUaWmSrSTBBjBORAn4VFf7F2G2Q7AopADqeIedxMQRPlXotnTFtMQLVqRcUBmEQm1b1wnb7zBSQPX6VU7Yt2UvX7TLcY2ghCoSSWPhCqpxuknPn9sLPL0JfpFdal7nndvsdlWzBVgjsw2n35ZCOcSCI5qHT9nXVW0GRsMzMVG4AbV2yVkZrvtJ7Oi8WBJHdotwd3ZNzknIZAZwFAA96CaVrsYLaZyRbFo+IlmnBCElC0RIGfXjpVfH9TP6Rvg881KhdJZBwS1yQcEFQsgz18ddT+HekntLQTELbvOZ8u4uCfkSK6VuwWlw0NbItkF1tsrSGJnIj+TkeKIxk1lX+80t7vbKqrWy9tGVdq7J4CkFNhO7rgj0mtQ6iOpEs/RzeOSXdM9dFoTuiJ4xB6Zb1/KrV9h4VJ5P8y7gAJkn1xgV40fxO1hJUiyYDEkJcJwpYY72OnEVbT251rW924d4JnZaTaP8AlBcEyN0GTyreUjt8SLPmYfT8sHUkvuei67UhSPEwEwYBkmCYAYTAEEx/UKx+0fbG3ZwVuHAiLZQHoqgtiTECuOHtHfkr3kAzEKoB3Abj4QCRlhB8zHBorPaDXd/fl7gg7QWLeM71ByeVKoT9BxmGTNsUh9Mt+b8G9ovaNtSdlixduXFAMg2RHIBY7zBweYmDFSad7qhFe1cTBZm2+EKFOTJB6ARHUVR9i+0E0T3XYb2bYtvhS7TcgGWMAznyIHNdP2cRcu3L5tXQXtlSCzHGxASbe7buIXkAmMTzXO8kEuSq+nuatRaRbDt3ZIBxuIxkZJHE1ZTtZ1LbxIVQBEiSS3R4GBHB61jdssgsKqPbUeJirsNpEtx/R6kDInBxGJqPZ3TMC3csGZPEbbAt4slAGDKSdqrMKSAMir4c+sjk6F9PL+rb2/6eg6r2q06Cbl6zbHm96yny8TzPpWPqva7SlGNvUaZ9viYLfRgACCT4N0V5prPZ2FY2rtu8i5ZHQoYXcw27SwDQVgyJPETIxk0VyxvFvC3NxuBihOy4gbr1ypkQR8qpLK49jqj0+POvNP7Hq+o9ttMrFWuqCAXPhunHxCQT6Ayaov7c6cmUdvEpbFl8hSQZDMIbB5g48q83/jM6BLiTe/hAlmAFtEhkfapOWtk9feGRTr2cz7P48biXtqO9YwAD3IUGCW3E4O2FYn1l+pldbHTD6J01KXn+6/gbthxc7Qu3NO4QMx1E3Le8JvRLu3aFaWl8eEwRPSapr2aIU3b7eMFtwtQVbarbZbwtJYjcMCPUVW7S0ht2rbl1c3SLnuEbcL4AWwwEgAjoBVG68HURAPhPHxOfrWN5cM9ZKOJKLjx79v8AiJ9RoiLt1Z4UkYEbgOZHOQfrUNu0x7g+IyWD5MYYATHpP0qzaukuhztNoTgwCQeenlVR7n8K1AgrcyI6YM/YZ/Ktr0INq/nsDc0x7u+OquCDP8u4j8qE2v4qnoyD1yVP+K2bmtt7QASLkmTJiNzERjyA6mqh1gIb1829CcBskzFJZPYs8K/9fOTO0vZj3dltVLObm1FAJJL7QAABkyK7jsLsHWppX7lwljWXBorqnYDvDNbAuqyE2/EXWVIPiXzxg2kXUsLUBfcXcxMAnaNzYwAZJ55+FarexLIHZzbBskK9sM0y4t7dgiDAugzz4GrTn6iWOn5dzI7W9nzprzWbykXEjdsBdcqGBVtokEEHjrSrorX4a3AIW7pyBInewkyZMMpPM0qWtD0rujF9ofaEXHYrO1/CZIkoFgAxMEjn41jjWWiARa4OSLkzjAIOBmD/AL1L2/2nZual2tW3S0WXYhaWVAF3yzE+IkMfTd6UGo7SGodsd2iKgRffwoaAzYG5mJYsYGYAgAVhY0kkU8ZuXJsaXTazV27mr/4gRiGi5bDoFG8/wywJWDiJJz89XsJL+o09+xbN1riBb1q3aKgud4D7+pVQQYWMkVyTdskWgFG0ZyhdS2CCrwdp5OYzPpWn2d7VNYtEWGuIxTu3IgHJRgLbpBRRBycnHrU/D76V7bHQs7SScvf59g9S+psLeS4hXehsENEoEBtgCDjbuiPSOlc2glh5G7P/AGqf8mtLV9sh9Ltc7rhJUxkxO4s0mcmc5ndNUhrBCyJJ5MdJj1k5+1VxRcVwcOfIskk7JbK72VRJL3cCedzBR8q9G7PIt617rQZt7UzkgWL5InzJa2T5Y868/wBFrlUq54RxcKQJlM8+sRHFWtT7TsHYgGNndrDHBIAJHHQR/wBorGSDnsisMkYK2enaXtwfw7cYvO1o8Ykok4xn186rX+11t6nU3rvdEPffYEZWbYt26qd4M7W3KTxwAa851PtHcFlQtzIJIksWBM8Ek8eR8uKwdASt1euRI3Ru9CY/SlDBSpjnnUnt3PXtd7V/6Fy8t3YCWbiIBudltgKASRB8TZBPux1rb7D11nUaC5eRb4tvbYsYtEApcWBkEjazuTHPSYNeM+0HtO2o8OxUG4sSCWLNJnMCB8qrdk+02o0wItXXVGEPbkm2wJBIKHHI5Geavjx6O+/sTydT5vKe/dpaOyyorjcqpbL7vEO8VHaXBwc7TJkEkA8gHm+0uyLN21aYsd1sWNo3YH+ouIJ2xDGGf7cdeF7e9u2u2F7tmV2bz4VYInzyTHw9Kh7P9qnvaq2PdDC1aVQ2A1udmWxuZtpmIECoeC0rKeNHVSfobtjskF7c7lu7Fd+9ZQoa4o2LbTAVTO6SeuavjsF9hIZWKsZEgmcA+IQNoCsQfI8mn1erBu/6W2jMbNs3SQrO67mUbLjKGkJbXTw0dek0Ou7NvJ/xEa2qhgd9sqC0EAywAIlon86UtuOBZIqb4KGqul32obkIoYrmFyASwEBZMxMTFWtA4OnG4ksD4jMSMRkY4zjFBqC7A3Hvqqhe6GAFCK21ZIIBxj580/ZmpUWu7W4lw+IkowAgn+lZjp1qc5Jx2FjwtS47dzr+x8i6viUNaZZU7SAXtiQZBBiRiDmrnsbriiGFYgdBt42KB77DpH6VyN7tuEdVXLDbJZiFO5WJ243TFQ9l9vHT27gVFLO24NLqOghlDSxgHMjniuSm4V7m5Ym82vtVf5O79pdhS65WCqsxBtlgwA3GYx59fjWf2f7V2VsbYvk7AFixffptIAK7WQxO0Hp4SYrnNb+I1m8jILV3cQVcd7uUSMiTk+XA85FZ+l9tdPcc2mS61lVHhDDxDxY2liE2u7Qu5hB5zFdPTa8ado5uqwYc7Tbr9jo+1PaLTOHM7m5QXNPdAgiCZNuCpHUyDgEdTw1y8d9pjdLGEtMsLb7u0h2rbJ2gFQAMjJmJMGjfVDMM4LQY3QARbVJBXrIPTNRa7VM5SAqhdqmDG4DdLN4fExnrjA4rp8TXyQxdJHptXhttM0ezuz2uIWCXHuC7x39tIVt5e4rOpCCd3h5PnTXdLbN9wswQH0qtd9+xLBrpCAlFabZUMJIHqa5y/aYIWKhklXdO8PiVdxYTEjz4zxFP2L2u1zXPeutLOrb24AnYFAHQAKAB6URx27spmzShj8uzo6ZuyLRYi4HNuZG1zuA8hJAXO3AMYoG7H0/ld3FvGN6Bdn/2/DK3MDOR72M4jfti3vCb1kgtyIgGOfOsrtvt3bbttaKGS5kgGCDbAx0MM1U8NfGedj6vqZum19l/Bc7T0aqFNpHIkCMOwEMSWaBj1Ams252YzKqyrTgMIIDQSZzxz05I86raTty/cBXeJOY2gKQFYmfWJj4x1q32XrLh1G24NqqD4u7jxm2SBkYmGzHSelPTXB6GOUmqnv8AhCHZayPEGYrJtyAdswds5OevFSWLdlmYrpXuWwXCWQ9wuCHXLNaAJxII4lvSp9RqVcPZkzbYq3hdwjA4yuCQd48jGJq97NalLF0s7qAwvb2e3cEK9pm3KgU7iottjpiiSaXubhkTm49v2Mpeyg5KhRIiZPvtu3SZwJGDGMTVsdkBzeK2GVWMWQ404ZUAYzc6Z3L7kfeRU7U1vca0KXQjwBiGlSjgbgSYMCcg5GQa9I0/4jaXvbTNrSVZTavyU3IfEAF2qspuAII3dJME0q7lk1ucNf7HthiO44gHPZ/MZ95gfqJpVv6r8QbOndrQa0+1idwtrEsd5GXyQWIPqDTUV+/2ZXTF72vujyxtOQ2RgULaYkfaPnWhcaelD8qakzhekoO/h2k8Ygf2omQkGPPOfTFWmdoiceVMtqtk3KysgP6UnY1YKmhKmgzZAGPn+4miQGeec9KkKTzREAA+cf7UDuyndeT9qCKakaDQBpTTHmpdMhLqB1NaMFzU6LbbQmZM/kDxFS9l6g6e73i4YJdCkgEbu6P3G5YPQwelTdqXQ0ARAOCD08HH3FUnQnI48R+qif8AwNJ7o0npZ03sp7YPpNYdS1wAspW4O7NzvVYksCC6xELEsPdAr0zsX8b9OzW0vpcUqoDXNvhe4ohj3abyJyRmABk1492b2Ibil96gqdu3cQcgkFSAeMAgjqM5gSdj9lhrpBLSEukQRki2/GOOPrSjKuCkpOj1/wBpPbPsW+p7y2pdipB7llNwK8lSwXBO1gNxGa870z6carU/6YsbAb+ESrTsdiwXqRt93P8ATWb7QaBUuqo4CjmP6n8qj0egBCmYnbMZ/mbzn7VPJHXyOPVeFE207RRjAaSTjDZPzFQ3daoEkwD5gjkT1HlXP9lafffRSSFkQwMdCTVntXRRbXxMZK8kkf8AD+NR/TpPkH9Q3qippWi5cPO5jEEZxwPXjFRWLkX581jy65HxxxTtpB3DtAkNE/Hux/8A0alGm/hBzO4kAsTJIKBuuZzV9JzvqFXHcubp/Yqx3k1l6WzuaCScE/MR5UWqtQhgn+U8nqQKn4Q11MU6oua2+ApXGQR9Z/vWO+nJxuHwGB9BiaLT5dRPJP8A4k/pU123CzOdqn55mqwjpM5cuplJtBXQ+zr2l09xLiBrm7ciwhDbtqksHiI8MRjBmKwkcyJPWo9YJIHx/MCttWqM45SjNNnQNctAn+As8f8Apwwk8RtYqccx9oqTXapBuY2VBbwghEVh4c5DDYIkAgCZjpnlAsdB9BTf4rGj3O3x/ZF43rOxhsuF2JLHdCwGJXAOefl61XBQcL1GCZBwRkR60EUttUuyHeya1q2RlIJBUYhisT6jpGI4rSXQJctowDB9o3eIxIMYB4xWSUk1qaNoA560Di/UibswAwDj4D9KVWWuZpUamU8voV2elvqAvS31KhbE2+m3mod9I3K0kYtEhahqM3KXeU6MktQXbuY8s/E0YeqTtHNAKhyZJpKJNAhxVlB4SfSnQ2ylVjs8/wAVcTmflRdnWNxP76U/ZNubnwUn8q0ZRqXrg4jBzz9Yjif1oraLGcDj5Z/vTvZ9Pz/WhNusEMnJtdlWFUHaw/qIJHIKxzny+9R9naUq8qf5DtkZgqBLREHMgQPlBqLSAhSJxBJ48s/pTWrZDHAjjkjnPNZMXS5C7R0jOwYt0VPdxyciTxnj70Vm2VCiZ2gdCOJPHTmo9UxbpHHWfz8j+dBBj9/GmQk9uR9F2cUdW3A7TMRtnBETJj71Jq9OXQKW92CI6kLtz6VVVDPP7+NSXlJH+31pGU97sh1Oi/gsq5LEP8PdMcx/LxzTD/0q8e8n/wCpaFyViOOscx5CpksrBUTsndzwYAiTkitFHLYh7MYi5/2n9Kk1zHuyD5Wzx/zf70tJpo8YkHPlwTjp5R86e9a3AjPCjEcKccjmgw2tRlaNIuL1yT/+LVavHwH/AKfyohowpBlsee2PLyprlnET6dP3NMs5pysoqfEPiPzFLVcj5/mKPuc9fTjpQ3LUn95/tTLpqyA8022TU4UU3woNpjqvSiihBpTQaDC1Zt8cY/f6A/aqgNTJcP79f8UDRIzH9mmpu/8AMT86ekOyoTSp4pUADFIii3Cm3elMQhSilNLdQIICo73BopoLnFAEQMJ86ms3fD9ar3TirKIAAKAILF8oWjn4A/nVrsklQxB6gdOnp5ZqHUWVGauaa2Ai9CeTzzn5UCk9JY74+v2+vNS27hP7mq4tnkEEDAk/bjH3qylsj4gTkjj0JrJxTZaFwgGVJn+mI9RnPTyp0uAz6RzzH5gihS6cwen9Mn5g4igI3gb2Zh6mAD/0gCPLrSJtlhrY9ZBz4jB9SDP1FCx+Hlnj4H9KiVFHTb0YSvng+v8AmkwOcCeDkmR0OODxQTYYaP8Afrnn1pb56/v4cfKogp+P1yPyJ+dO3Hp+8N/mgdCuCZ+k+vlQXDC4NPAz+n6/4mgYCP36/X94oNIhtOZqS40D79KHZ+/3/imb4/vHp+Q+dMpyyBnPmafeaJl9ftH7+U0BX9/vj50FU0ROTNCTRkfv9/nQH9/vrTLJkcUqKKambsanpU9AxD9/CpEOfv8ApUYovP6UDJVGOv7+VPURJpUDIoNLZSpUgFjypppUqYhUopUqBCpiaVKgCFssPSpS9KlQD5EBNW7U/oP3NPSpEcrDgRPlz8fWprN2D04n8/IeXpSpUHPKKLNu8YXp6/LyB5ozcIkY8+BMT8/XkmlSpEXyOW4PAb8/iB+YqNEgxjcMgRyP068GlSoFwMGEkA8fUHPXr96Bm6+XPOR6dZ+lKlSNpbi2xyP1Mevn05mhe58v358/LilSpmkrYivHSfQZ+XA+OTQMDnj7x8zz+lKlQgRAzjn6f4HAofSPX4f3pUqZfhAsf35nj5ULU1Kg2gZpqVKmUQ0/4pGlSoGKetP5UqVMYncz1+ppUqV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112" name="AutoShape 40" descr="data:image/jpeg;base64,/9j/4AAQSkZJRgABAQAAAQABAAD/2wCEAAkGBhQSEBQUExQUFRQVGBcUFRUVFBQXGBUUFhQVFRUXFBYXHCYeFxkjHBcVHy8gIygpLCwsFh4xNTAqNSYrLCkBCQoKDgwOGg8PGiokHyQtLSwsLCkqLCwsLCwpLSwsLCwvLC0sLCwsLCwvLCwsLCwsLCwsLCwsLCwsKSksKSksLP/AABEIALcBEwMBIgACEQEDEQH/xAAcAAABBQEBAQAAAAAAAAAAAAACAAEDBAUGBwj/xABBEAACAQMDAQUGBAUCBQIHAAABAhEAAyEEEjFBBRMiUWEGMnGBkaEHscHwI0JS0eEU8TNicoKyNJIVJFNjorPC/8QAGgEAAwEBAQEAAAAAAAAAAAAAAAEDAgQFBv/EAC4RAAICAQMCBQMDBQEAAAAAAAABAhEDEiExBEETIlFh8AWRoRRx0TKBseHxUv/aAAwDAQACEQMRAD8A8pJoCKcUYWvT4Mcke2lFTbKbZRY6IwaINTlKEinyLgaaIUlWaM2jQIjFODT7KcoaABIpBDRBaJTQBHFKaNqEigBi1NNOFp5oEBSp4pRTEKKOxp2dwiKzueERSzH4Ksk0wFfRf4Xdn2bPZmmuJbRWu21e44Ub3Y8lm5b4dOlSyT0InKSR863tOyMyupVlJVlYEFSOQQeDUcV6d+N3ZltbulvqsPeR1uH+vuu72MR5w5E9QB5CvM4rcZalYQlqimDFKaeKVaKDU1PTUANSp4pUDGpU8U4WgBgtELVSqtHFTcjaiRLaqSioSazya4BJpUitNWthWMEogtJRRgUmxpART0dNFFjoAimAoitKKZkJBRg1HNBbuSTHpWW9xkxoTT04FaACKejmhK00xNAMKjNHFCFrRhjA0qUU9MyDFPFEBXf+xf4TPrbdu9dvC3auAMotiXKnglm8KnkxDVmUlFbk5zUeTz8kDnHxr6N/Dy7t7K0c/wD0kB81PX5VH7J+w2h0yIy2la6y7u8ueN8nmT7gj+kAUa2GY2WQkAqGK5gyF4n1PlPwOa5ck1Pg83rOpcKpfk4b8btQGt6EyIXvxM44s8Hyrywr+zj1/KPrX1JZ9mLJZGuIHdCxQ3AGKFo3FCZiYGRXn344ezKCza1iiHD9y56MjFik+qtgejH0jePIv6Tp6fxIwWtfOx43TUZFCa6TsQNKnIpUxjUooqaKKAbbRUhTkUmaHU1IpqJakY1No2mOTUbNTM1DNaUROQt9PQ09aozZKBTzQg0QqLRVMU0pp4p4pDGmkFpbaiv3IU+fSm3tZkO4QBJqLSxJ8/0p7r8en9ozQm5tM+eflXNOfnV9h0WQ2aMVBbgGZ5FTA1WEtSsEwopqU0zVtAyO82DUOnc7frS1XEdTT6NcEdZo1rXRLkkAmiCUQSjumFYjkAkfGKo5UFEQXIHU8Ack+QHU17l7C+1Nmx2fpkaWuLbRCgxtaMhi0Rn6RXQdgexVjTWj3dpEYp74UF28ONznxE/OpO3OwbZ2uyAlTCkSCQckHb7w5MHzJ865cuRyVI8nqMmTTrUarf4jm7ftXfbba2hSVEAHe10ZyCevmImtPsK7dm2j23HhO1nG2QsAAyd0wMGM/HFD2Tc2hCiBXAAwADmPic0adoMbtsOG3FWJMYkbRtySQesehyajFerPGedS3d2n+EdXp3x4mAjn0+Z/tXm/4w+1GjuaBtNa1Fu7e7222xG7wja8tuZZCwJwSPIUvxD0127atlCxCOTdG7lCjANt4YK20n0BPQ14xaWULKCVUDcVBKp5bmGF+ddGPHvZ7/SZ/Fx2iNqEipCtCRXWdiApRRRTEUzQNKKMLT7KLCgJpqKKamAhSJpU+2kMClFFFKgBtlKpAKas2zVIt6rRBV3KcTBzNVt1bHZukQ2htY3FIiT1yT8jmPlWLaYO2wHxEwJ9OZ+EGuHBmuL1vgtKNPYMNUunRSSSAenSoP8AS3SQAhHq0faMVq2dDAhoOMQDI+JGOZ6VPPli1URK6Kl3TwJB46ERPnWfrGUkDr19JitXWWQgwxiCcifLg9PnWO8M2I/2pY35BBou1TPBjPOKk1FriTPT4Cqj3CYz0P8AjFWNPamOnr8JrEjcWBqbe0iPImR0EH9/Kgs6pgY5qdrhmehO2cfT8/pVXToGk+fHzB/uK1F0cyZct6sHrUoM1mW7UknmJ/WKezfI64HM/GDXQs3qasv3GgjEkjr8ox9frR6cDkCOn0jP51GmnY5jPxjp0+1PZMYqKknKx2rLYFS6fTs7BERrjNgIilmbzAUZqo16Co8z+h/xX0D+H3s5YtaPR3VtILt2xauXLgVd7F7O4kvzyas5UYzTpbI6z/XA2wQtxQwAyu1l3QMhuonyNBr9QNnMg9fX18qlviVg8yPzmftWX2n2cLyOgLAxBZWK7fiR7x/5frFROHqJZHFxW9owNRq0tBSzKpA4JUEx0jr5io+x7m5UJMkiJPOFAyOhkEx6+lQW/wAOUtkC7c/hkQNiKgnBWZJjyPyqXs7sm3addm4ck+NyC23JCsSBz9z1FJartnzWXCsa0u7Oh0OkU5cbh0n+3WthdHaNvu9id0QVNvauwqQQVKxERiKxLetCqN7KgGNxOPnJEfes3X/id2bp4NzVbmnAtBnmJEHuxtImRk8jzrbPa+muKjpijxP2s7JXTa7U2Lc93bulUBJJCwGAk5MTEnOOvNY5t11Pbei1Gu1uov2NNqCl25vUtaZPDtVRJbw/y+dYnanZF7TuEv2zbYjcASp3CYJVlJBg4MHFdimz1oyg3Se/p3KUUttFFPRqLUICkQKamJpoYDAUBFEaaqomxopTRqtEYpNjSIqRFEaGKYDUqelTEagvHTaW2QpY8sAeN25yZAPGB86PtLTBCLgRe8PJAMnGeD96m13agssLbEmVBkKMCYAwfSl2r4rRYiPCCOf5s/2r5rVx7no6FuvQyNXqS+wDgGTn5Y+9Wdbe392EgEvBnbhQpJJU9BkzI4I61U0lguyKIIIk+syRzn+mnvQpYdFMcnn0nniqat6IOK03dGhqL6rbAclt8KDH8xGDE/rWLrOzmtDxAbcKDPPJ6f8AT96t3rEbQ3OHHIgjPwqPtV2NtZIMklY8wI/WtQkr2Myi1yZ3e81Z0ybt3pHrzNR27E7sdVAx5c/mKvaXwyT1aflGK3JoaT02VjegkeXT7UyhZHSOesn9xRXdIx3kqRLE8Hj4iY5qO7bjceB044+XoK0jlFZtFY6zJ+gx+RqK2ngII6E/PgfepC0T8uOtJn/t8OuK1YFgahpcyfdb4D3YxSuahtoHJ3HPWApmTR9n6Vrzi1bUs7+FVByxy0ZMcDr5V1+n/CbWttN0WrSndAd9ziRElUBHUDn+YedEfVGJzjDlnEDUywwMfsxXr/sf+MFmzZs6fU23Q2raWluIO8RlRFthmQQytAmBu4MZxXn3bH4ea3TEk2WuLIhrE3AfQqBvHzEZ5rU7E/DzVXNrXLLqCrQGdLZGPCbjMCykkjwhT5njaa3fJF58bWrUvue+aDWWtXbFyzqBcQ8NaIA9VYe8D5gkEehqxqH7u2ZAACnIwogH/wBv7zXmfYXsDf0zm4L6WXwC1sXDtU+FEguBIMHODPuiS1dJa9uECy1203J8JUvHqF6/TkCsukzly9VCOyvf2s3e0NYLiBV93B3Dr/0+nr9POuW09lluIVZivdxsPurOQy9ZOeT06VV1nt7pw3g7xmOYChQZzJDkH6Cn7F7YVigIdWyCCr8xgKY8QAHPpPWlqjdI8XqXkyyc2vY6dOxxcBVxuHBU8ZHBA/fXkUtP7OW7ZY27SIZklVGTtGTiTVns6+ZgK3x8I/Mz9q0WuEE7tijEHcTzjIgRn1Nbd2ej03T454u5lNZPXB+x+BrhPxf0P/yNpv6NQCf+9bij8x9BXXdu+22h07FL+qUOI3W0ts7CciVVWNedfiB+IOl1ejOmsd+zG5bud46bVGxpI8TbuOIWK3Gy/T9JoyqSPOSaGmNKastj2whSih3UprSYUOTQ080xNUT9TLEKc0M0xalYUOaVDupt1GsNIVKgpUeIGktdsaZ7mrPgaCyWwQrRGFJmI94tVntFi4ZNwADcEHgHB+wrt9d7Ef6cNqFvWboVs7A9sljBDbCWByc55BrmrmiDrdJZwUIFvwsUJJhlkGAcqc9K+ZefdJdj1106ab5+f2Mzs8NbYHbugQNpngACPLgdKtXdcjO02hHdi0CwVSry38UDILBdmRHu/M2ux+xTfvC0NoLsqK7kqEkSWO0gMAJweYqz2r7PPpnCG4jgu9uU8R8BdSSpOBKHr5U/FauVEZdJB6Um13X9387nP9sXg11tniCooxJjInjgeIZ9aHtwBXtpgbRj5nP/AI1bbDlSIY+CQChIaIB2k4MqYPpWX2ta239jDxKD1J/kDDJ6Z+9VxSTaS7E82OULb7/7+cjaW8sD1JYY6CJ/Joo21CwD5wAOokj/ADUdhfCpiPAzCT1YmPzFWO6AW3jqv/ln7P8Aatv+oduML9Czc1AFwA88/AAk9OlVxZUrIyeATzwR0z5fU1XvsDevHqEJn/tS3j18VMlnGnUGNxZj6jcI+wNU3OFwi3sT39CCWPABnjLDIEnB9ear3OzzugeeesenAPOOD86bT3n2Azl7oWfQiT9yKs2tduElcM+1foTJ+R+9O2g0s6D8KdIR2rppAw7t8v8ATXwJ6jMYNe6ax5Rn6FraJ18HeoJHxkmfKPKvB/Y72gtafUpqHJW0e8tloaQXWJAALcbhjjdPSvX7XtTZ1S7bF/TzKEDdvaAwYeAlGExzBqsHseX11rlbVzRqM8GBkngenmT0Hr+ZxRaTQTcJO6QEjJ2A7mOFJicDPPrUVg7BlTkyWB3SfXg/QQOlXNF2gu9gpBbw+HyjdlhyB+cVVni9PCDluHqLDqOC5LKVCbQZ3AsxDmJxzOAAAJ5xu0tBae7F23bNzaWhgskLH8gjeASMwc/EV0iakAjOSwk/X7elUO39St1Co90BpaSOmQCMj1I/2yeh1Cx+HqUt/QzNDp0U2yiouIIChImDlcFaBbn8VFHQZHqU6+fT/wB1R92ikeGcYMSYx1OfL7VU0eAniYQsnJEsVnK/28xmp60ePSYftF2a12yEFy4kOGBRmDA5AEqQ22TMAiIEcRXIar2/1thTbudyzs1wW32Md1q3adlOGEndsBmD7wIkV3lnRC7IaRHWSeZiNx9KY/hzpR3ki43eEMVa4xWXZmYheFPORmMcYqqZ39Em4tSVo8e9p+1O+1BN4AllUi7bADrM7SVkC4m0KdrQRJhhxWBqLWz+ZWU4V1PhbExnKtnKtBHlEE/Rb/h/oVIJ0tltoVVZ7YcqFACg7pwABFSXex7SKAlq2oke6ir16QPWqKZ6b6l4FWnj3PnKzoLr+5avP/02rjf+K1et+yWsZSw0l+AJzbIMeimGJ9AK99YFfMj7j+/5/GlMiR1Iz8xT1HI/q87SUF9z5rB605euvXsXTXdfq7d4Xgxv6gg22GP4zQFXY0nIxn4Vhdp9m2bV1ltbnUcG6Bvn1iB9h8Kk+pV0j6SMG4qXqZXfCYkT5dfpUba1fPj0NGNMUuOw6yV4iSeJnAzQPotzTHy3Dy+vND6hi0Me3e3AkAwuScD9aEatZAzMwQQRHxmpF0xRYkDM5k4jIzNVm04k5GZ4HrSWdjcGWd1PvqJBA5kef+akt2ywJEkLliFYgAmAWIwJOM1fxVViURb6VMTSrWv3DSerdpdoWjp07rd47jGS7FTuHfQFJhQN8dCY9K5P/wCNqlprYYi4X3OCjYKyBBmIlUPz9Ks2bdxmNq43uM7MlxGXu1fY1tYhTO1CZobfbaJuZtjgKHlHaM94BAJywC8dJXzr5XRXaz6GGnTV0WNOqC2Lt7aBdYsJjxKd3u4yQIx6UHYWhW9dcrMIgJ8KyGcDd7s9Q0ZzArX7asd3btI3AABDNuEtttiBtkGT08+Yp+zNEg0947WAJ7t9iE42jqDuBljMedReTyN+v8nT4ac09XHb5+5lWLSXNYdu7D3Lq7wCxtKxRSzEc+FOoxXJdtXy1++T/WRjrtOwfaT867Hs3R6e25dLrgC2cANG1tpE4jaRkZ6jmvOmvsZnklZ+cz9SK9HpvNJy9kjyOsh4cYxu7bf+EbNvSrAEfyqOsEBc/KpbVsM4wZmAAY4ECMjymqL6l/Fnh/sBO0emB966/suy51FnSwqllF1m5IVWZVXjkBD1HWtu1uGzjVdvz2MbU9jKWaUaWmSrSTBBjBORAn4VFf7F2G2Q7AopADqeIedxMQRPlXotnTFtMQLVqRcUBmEQm1b1wnb7zBSQPX6VU7Yt2UvX7TLcY2ghCoSSWPhCqpxuknPn9sLPL0JfpFdal7nndvsdlWzBVgjsw2n35ZCOcSCI5qHT9nXVW0GRsMzMVG4AbV2yVkZrvtJ7Oi8WBJHdotwd3ZNzknIZAZwFAA96CaVrsYLaZyRbFo+IlmnBCElC0RIGfXjpVfH9TP6Rvg881KhdJZBwS1yQcEFQsgz18ddT+HekntLQTELbvOZ8u4uCfkSK6VuwWlw0NbItkF1tsrSGJnIj+TkeKIxk1lX+80t7vbKqrWy9tGVdq7J4CkFNhO7rgj0mtQ6iOpEs/RzeOSXdM9dFoTuiJ4xB6Zb1/KrV9h4VJ5P8y7gAJkn1xgV40fxO1hJUiyYDEkJcJwpYY72OnEVbT251rW924d4JnZaTaP8AlBcEyN0GTyreUjt8SLPmYfT8sHUkvuei67UhSPEwEwYBkmCYAYTAEEx/UKx+0fbG3ZwVuHAiLZQHoqgtiTECuOHtHfkr3kAzEKoB3Abj4QCRlhB8zHBorPaDXd/fl7gg7QWLeM71ByeVKoT9BxmGTNsUh9Mt+b8G9ovaNtSdlixduXFAMg2RHIBY7zBweYmDFSad7qhFe1cTBZm2+EKFOTJB6ARHUVR9i+0E0T3XYb2bYtvhS7TcgGWMAznyIHNdP2cRcu3L5tXQXtlSCzHGxASbe7buIXkAmMTzXO8kEuSq+nuatRaRbDt3ZIBxuIxkZJHE1ZTtZ1LbxIVQBEiSS3R4GBHB61jdssgsKqPbUeJirsNpEtx/R6kDInBxGJqPZ3TMC3csGZPEbbAt4slAGDKSdqrMKSAMir4c+sjk6F9PL+rb2/6eg6r2q06Cbl6zbHm96yny8TzPpWPqva7SlGNvUaZ9viYLfRgACCT4N0V5prPZ2FY2rtu8i5ZHQoYXcw27SwDQVgyJPETIxk0VyxvFvC3NxuBihOy4gbr1ypkQR8qpLK49jqj0+POvNP7Hq+o9ttMrFWuqCAXPhunHxCQT6Ayaov7c6cmUdvEpbFl8hSQZDMIbB5g48q83/jM6BLiTe/hAlmAFtEhkfapOWtk9feGRTr2cz7P48biXtqO9YwAD3IUGCW3E4O2FYn1l+pldbHTD6J01KXn+6/gbthxc7Qu3NO4QMx1E3Le8JvRLu3aFaWl8eEwRPSapr2aIU3b7eMFtwtQVbarbZbwtJYjcMCPUVW7S0ht2rbl1c3SLnuEbcL4AWwwEgAjoBVG68HURAPhPHxOfrWN5cM9ZKOJKLjx79v8AiJ9RoiLt1Z4UkYEbgOZHOQfrUNu0x7g+IyWD5MYYATHpP0qzaukuhztNoTgwCQeenlVR7n8K1AgrcyI6YM/YZ/Ktr0INq/nsDc0x7u+OquCDP8u4j8qE2v4qnoyD1yVP+K2bmtt7QASLkmTJiNzERjyA6mqh1gIb1829CcBskzFJZPYs8K/9fOTO0vZj3dltVLObm1FAJJL7QAABkyK7jsLsHWppX7lwljWXBorqnYDvDNbAuqyE2/EXWVIPiXzxg2kXUsLUBfcXcxMAnaNzYwAZJ55+FarexLIHZzbBskK9sM0y4t7dgiDAugzz4GrTn6iWOn5dzI7W9nzprzWbykXEjdsBdcqGBVtokEEHjrSrorX4a3AIW7pyBInewkyZMMpPM0qWtD0rujF9ofaEXHYrO1/CZIkoFgAxMEjn41jjWWiARa4OSLkzjAIOBmD/AL1L2/2nZual2tW3S0WXYhaWVAF3yzE+IkMfTd6UGo7SGodsd2iKgRffwoaAzYG5mJYsYGYAgAVhY0kkU8ZuXJsaXTazV27mr/4gRiGi5bDoFG8/wywJWDiJJz89XsJL+o09+xbN1riBb1q3aKgud4D7+pVQQYWMkVyTdskWgFG0ZyhdS2CCrwdp5OYzPpWn2d7VNYtEWGuIxTu3IgHJRgLbpBRRBycnHrU/D76V7bHQs7SScvf59g9S+psLeS4hXehsENEoEBtgCDjbuiPSOlc2glh5G7P/AGqf8mtLV9sh9Ltc7rhJUxkxO4s0mcmc5ndNUhrBCyJJ5MdJj1k5+1VxRcVwcOfIskk7JbK72VRJL3cCedzBR8q9G7PIt617rQZt7UzkgWL5InzJa2T5Y868/wBFrlUq54RxcKQJlM8+sRHFWtT7TsHYgGNndrDHBIAJHHQR/wBorGSDnsisMkYK2enaXtwfw7cYvO1o8Ykok4xn186rX+11t6nU3rvdEPffYEZWbYt26qd4M7W3KTxwAa851PtHcFlQtzIJIksWBM8Ek8eR8uKwdASt1euRI3Ru9CY/SlDBSpjnnUnt3PXtd7V/6Fy8t3YCWbiIBudltgKASRB8TZBPux1rb7D11nUaC5eRb4tvbYsYtEApcWBkEjazuTHPSYNeM+0HtO2o8OxUG4sSCWLNJnMCB8qrdk+02o0wItXXVGEPbkm2wJBIKHHI5Geavjx6O+/sTydT5vKe/dpaOyyorjcqpbL7vEO8VHaXBwc7TJkEkA8gHm+0uyLN21aYsd1sWNo3YH+ouIJ2xDGGf7cdeF7e9u2u2F7tmV2bz4VYInzyTHw9Kh7P9qnvaq2PdDC1aVQ2A1udmWxuZtpmIECoeC0rKeNHVSfobtjskF7c7lu7Fd+9ZQoa4o2LbTAVTO6SeuavjsF9hIZWKsZEgmcA+IQNoCsQfI8mn1erBu/6W2jMbNs3SQrO67mUbLjKGkJbXTw0dek0Ou7NvJ/xEa2qhgd9sqC0EAywAIlon86UtuOBZIqb4KGqul32obkIoYrmFyASwEBZMxMTFWtA4OnG4ksD4jMSMRkY4zjFBqC7A3Hvqqhe6GAFCK21ZIIBxj580/ZmpUWu7W4lw+IkowAgn+lZjp1qc5Jx2FjwtS47dzr+x8i6viUNaZZU7SAXtiQZBBiRiDmrnsbriiGFYgdBt42KB77DpH6VyN7tuEdVXLDbJZiFO5WJ243TFQ9l9vHT27gVFLO24NLqOghlDSxgHMjniuSm4V7m5Ym82vtVf5O79pdhS65WCqsxBtlgwA3GYx59fjWf2f7V2VsbYvk7AFixffptIAK7WQxO0Hp4SYrnNb+I1m8jILV3cQVcd7uUSMiTk+XA85FZ+l9tdPcc2mS61lVHhDDxDxY2liE2u7Qu5hB5zFdPTa8ado5uqwYc7Tbr9jo+1PaLTOHM7m5QXNPdAgiCZNuCpHUyDgEdTw1y8d9pjdLGEtMsLb7u0h2rbJ2gFQAMjJmJMGjfVDMM4LQY3QARbVJBXrIPTNRa7VM5SAqhdqmDG4DdLN4fExnrjA4rp8TXyQxdJHptXhttM0ezuz2uIWCXHuC7x39tIVt5e4rOpCCd3h5PnTXdLbN9wswQH0qtd9+xLBrpCAlFabZUMJIHqa5y/aYIWKhklXdO8PiVdxYTEjz4zxFP2L2u1zXPeutLOrb24AnYFAHQAKAB6URx27spmzShj8uzo6ZuyLRYi4HNuZG1zuA8hJAXO3AMYoG7H0/ld3FvGN6Bdn/2/DK3MDOR72M4jfti3vCb1kgtyIgGOfOsrtvt3bbttaKGS5kgGCDbAx0MM1U8NfGedj6vqZum19l/Bc7T0aqFNpHIkCMOwEMSWaBj1Ams252YzKqyrTgMIIDQSZzxz05I86raTty/cBXeJOY2gKQFYmfWJj4x1q32XrLh1G24NqqD4u7jxm2SBkYmGzHSelPTXB6GOUmqnv8AhCHZayPEGYrJtyAdswds5OevFSWLdlmYrpXuWwXCWQ9wuCHXLNaAJxII4lvSp9RqVcPZkzbYq3hdwjA4yuCQd48jGJq97NalLF0s7qAwvb2e3cEK9pm3KgU7iottjpiiSaXubhkTm49v2Mpeyg5KhRIiZPvtu3SZwJGDGMTVsdkBzeK2GVWMWQ404ZUAYzc6Z3L7kfeRU7U1vca0KXQjwBiGlSjgbgSYMCcg5GQa9I0/4jaXvbTNrSVZTavyU3IfEAF2qspuAII3dJME0q7lk1ucNf7HthiO44gHPZ/MZ95gfqJpVv6r8QbOndrQa0+1idwtrEsd5GXyQWIPqDTUV+/2ZXTF72vujyxtOQ2RgULaYkfaPnWhcaelD8qakzhekoO/h2k8Ygf2omQkGPPOfTFWmdoiceVMtqtk3KysgP6UnY1YKmhKmgzZAGPn+4miQGeec9KkKTzREAA+cf7UDuyndeT9qCKakaDQBpTTHmpdMhLqB1NaMFzU6LbbQmZM/kDxFS9l6g6e73i4YJdCkgEbu6P3G5YPQwelTdqXQ0ARAOCD08HH3FUnQnI48R+qif8AwNJ7o0npZ03sp7YPpNYdS1wAspW4O7NzvVYksCC6xELEsPdAr0zsX8b9OzW0vpcUqoDXNvhe4ohj3abyJyRmABk1492b2Ibil96gqdu3cQcgkFSAeMAgjqM5gSdj9lhrpBLSEukQRki2/GOOPrSjKuCkpOj1/wBpPbPsW+p7y2pdipB7llNwK8lSwXBO1gNxGa870z6carU/6YsbAb+ESrTsdiwXqRt93P8ATWb7QaBUuqo4CjmP6n8qj0egBCmYnbMZ/mbzn7VPJHXyOPVeFE207RRjAaSTjDZPzFQ3daoEkwD5gjkT1HlXP9lafffRSSFkQwMdCTVntXRRbXxMZK8kkf8AD+NR/TpPkH9Q3qippWi5cPO5jEEZxwPXjFRWLkX581jy65HxxxTtpB3DtAkNE/Hux/8A0alGm/hBzO4kAsTJIKBuuZzV9JzvqFXHcubp/Yqx3k1l6WzuaCScE/MR5UWqtQhgn+U8nqQKn4Q11MU6oua2+ApXGQR9Z/vWO+nJxuHwGB9BiaLT5dRPJP8A4k/pU123CzOdqn55mqwjpM5cuplJtBXQ+zr2l09xLiBrm7ciwhDbtqksHiI8MRjBmKwkcyJPWo9YJIHx/MCttWqM45SjNNnQNctAn+As8f8Apwwk8RtYqccx9oqTXapBuY2VBbwghEVh4c5DDYIkAgCZjpnlAsdB9BTf4rGj3O3x/ZF43rOxhsuF2JLHdCwGJXAOefl61XBQcL1GCZBwRkR60EUttUuyHeya1q2RlIJBUYhisT6jpGI4rSXQJctowDB9o3eIxIMYB4xWSUk1qaNoA560Di/UibswAwDj4D9KVWWuZpUamU8voV2elvqAvS31KhbE2+m3mod9I3K0kYtEhahqM3KXeU6MktQXbuY8s/E0YeqTtHNAKhyZJpKJNAhxVlB4SfSnQ2ylVjs8/wAVcTmflRdnWNxP76U/ZNubnwUn8q0ZRqXrg4jBzz9Yjif1oraLGcDj5Z/vTvZ9Pz/WhNusEMnJtdlWFUHaw/qIJHIKxzny+9R9naUq8qf5DtkZgqBLREHMgQPlBqLSAhSJxBJ48s/pTWrZDHAjjkjnPNZMXS5C7R0jOwYt0VPdxyciTxnj70Vm2VCiZ2gdCOJPHTmo9UxbpHHWfz8j+dBBj9/GmQk9uR9F2cUdW3A7TMRtnBETJj71Jq9OXQKW92CI6kLtz6VVVDPP7+NSXlJH+31pGU97sh1Oi/gsq5LEP8PdMcx/LxzTD/0q8e8n/wCpaFyViOOscx5CpksrBUTsndzwYAiTkitFHLYh7MYi5/2n9Kk1zHuyD5Wzx/zf70tJpo8YkHPlwTjp5R86e9a3AjPCjEcKccjmgw2tRlaNIuL1yT/+LVavHwH/AKfyohowpBlsee2PLyprlnET6dP3NMs5pysoqfEPiPzFLVcj5/mKPuc9fTjpQ3LUn95/tTLpqyA8022TU4UU3woNpjqvSiihBpTQaDC1Zt8cY/f6A/aqgNTJcP79f8UDRIzH9mmpu/8AMT86ekOyoTSp4pUADFIii3Cm3elMQhSilNLdQIICo73BopoLnFAEQMJ86ms3fD9ar3TirKIAAKAILF8oWjn4A/nVrsklQxB6gdOnp5ZqHUWVGauaa2Ai9CeTzzn5UCk9JY74+v2+vNS27hP7mq4tnkEEDAk/bjH3qylsj4gTkjj0JrJxTZaFwgGVJn+mI9RnPTyp0uAz6RzzH5gihS6cwen9Mn5g4igI3gb2Zh6mAD/0gCPLrSJtlhrY9ZBz4jB9SDP1FCx+Hlnj4H9KiVFHTb0YSvng+v8AmkwOcCeDkmR0OODxQTYYaP8Afrnn1pb56/v4cfKogp+P1yPyJ+dO3Hp+8N/mgdCuCZ+k+vlQXDC4NPAz+n6/4mgYCP36/X94oNIhtOZqS40D79KHZ+/3/imb4/vHp+Q+dMpyyBnPmafeaJl9ftH7+U0BX9/vj50FU0ROTNCTRkfv9/nQH9/vrTLJkcUqKKambsanpU9AxD9/CpEOfv8ApUYovP6UDJVGOv7+VPURJpUDIoNLZSpUgFjypppUqYhUopUqBCpiaVKgCFssPSpS9KlQD5EBNW7U/oP3NPSpEcrDgRPlz8fWprN2D04n8/IeXpSpUHPKKLNu8YXp6/LyB5ozcIkY8+BMT8/XkmlSpEXyOW4PAb8/iB+YqNEgxjcMgRyP068GlSoFwMGEkA8fUHPXr96Bm6+XPOR6dZ+lKlSNpbi2xyP1Mevn05mhe58v358/LilSpmkrYivHSfQZ+XA+OTQMDnj7x8zz+lKlQgRAzjn6f4HAofSPX4f3pUqZfhAsf35nj5ULU1Kg2gZpqVKmUQ0/4pGlSoGKetP5UqVMYncz1+ppUqV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114" name="Picture 42" descr="http://i.wp.pl/a/f/jpeg/30293/choinka_belgia_epa600.jpeg"/>
          <p:cNvPicPr>
            <a:picLocks noChangeAspect="1" noChangeArrowheads="1"/>
          </p:cNvPicPr>
          <p:nvPr/>
        </p:nvPicPr>
        <p:blipFill>
          <a:blip r:embed="rId5" cstate="print"/>
          <a:srcRect/>
          <a:stretch>
            <a:fillRect/>
          </a:stretch>
        </p:blipFill>
        <p:spPr bwMode="auto">
          <a:xfrm>
            <a:off x="3491880" y="4653136"/>
            <a:ext cx="2304256" cy="153617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i="1" dirty="0" smtClean="0">
                <a:solidFill>
                  <a:schemeClr val="tx1"/>
                </a:solidFill>
                <a:latin typeface="Times New Roman" pitchFamily="18" charset="0"/>
                <a:cs typeface="Times New Roman" pitchFamily="18" charset="0"/>
              </a:rPr>
              <a:t>Popular </a:t>
            </a:r>
            <a:r>
              <a:rPr lang="pl-PL" sz="3600" i="1" dirty="0" err="1" smtClean="0">
                <a:solidFill>
                  <a:srgbClr val="FFFF00"/>
                </a:solidFill>
                <a:latin typeface="Times New Roman" pitchFamily="18" charset="0"/>
                <a:cs typeface="Times New Roman" pitchFamily="18" charset="0"/>
              </a:rPr>
              <a:t>Holidays</a:t>
            </a:r>
            <a:r>
              <a:rPr lang="pl-PL" sz="3600" i="1" dirty="0" smtClean="0"/>
              <a:t> </a:t>
            </a:r>
            <a:r>
              <a:rPr lang="pl-PL" sz="3600" i="1" dirty="0" err="1" smtClean="0">
                <a:solidFill>
                  <a:srgbClr val="FFFF00"/>
                </a:solidFill>
              </a:rPr>
              <a:t>in</a:t>
            </a:r>
            <a:r>
              <a:rPr lang="pl-PL" sz="3600" i="1" dirty="0" smtClean="0"/>
              <a:t> </a:t>
            </a:r>
            <a:r>
              <a:rPr lang="pl-PL" sz="3600" i="1" dirty="0" err="1" smtClean="0">
                <a:solidFill>
                  <a:srgbClr val="FF0000"/>
                </a:solidFill>
              </a:rPr>
              <a:t>Belgium</a:t>
            </a:r>
            <a:endParaRPr lang="pl-PL" dirty="0"/>
          </a:p>
        </p:txBody>
      </p:sp>
      <p:sp>
        <p:nvSpPr>
          <p:cNvPr id="3" name="Symbol zastępczy zawartości 2"/>
          <p:cNvSpPr>
            <a:spLocks noGrp="1"/>
          </p:cNvSpPr>
          <p:nvPr>
            <p:ph sz="quarter" idx="1"/>
          </p:nvPr>
        </p:nvSpPr>
        <p:spPr/>
        <p:txBody>
          <a:bodyPr>
            <a:normAutofit fontScale="55000" lnSpcReduction="20000"/>
          </a:bodyPr>
          <a:lstStyle/>
          <a:p>
            <a:pPr>
              <a:buNone/>
            </a:pPr>
            <a:endParaRPr lang="pl-PL" sz="3400" dirty="0" smtClean="0"/>
          </a:p>
          <a:p>
            <a:pPr>
              <a:buNone/>
            </a:pPr>
            <a:r>
              <a:rPr lang="pl-PL" sz="3600" b="1" dirty="0" err="1" smtClean="0"/>
              <a:t>Christmas</a:t>
            </a:r>
            <a:endParaRPr lang="pl-PL" sz="3600" b="1" dirty="0" smtClean="0"/>
          </a:p>
          <a:p>
            <a:pPr>
              <a:buNone/>
            </a:pPr>
            <a:r>
              <a:rPr lang="pl-PL" sz="3400" dirty="0" smtClean="0"/>
              <a:t>      </a:t>
            </a:r>
            <a:r>
              <a:rPr lang="en-US" sz="3400" dirty="0" smtClean="0"/>
              <a:t>Festive </a:t>
            </a:r>
            <a:r>
              <a:rPr lang="en-US" sz="3400" dirty="0" smtClean="0"/>
              <a:t>atmosphere prevails from November, when the market puts a crib and high Christmas tree. Belgians on the </a:t>
            </a:r>
            <a:r>
              <a:rPr lang="pl-PL" sz="3400" dirty="0" err="1" smtClean="0"/>
              <a:t>E</a:t>
            </a:r>
            <a:r>
              <a:rPr lang="en-US" sz="3400" dirty="0" smtClean="0"/>
              <a:t>v</a:t>
            </a:r>
            <a:r>
              <a:rPr lang="pl-PL" sz="3400" dirty="0" smtClean="0"/>
              <a:t>e</a:t>
            </a:r>
            <a:r>
              <a:rPr lang="en-US" sz="3400" dirty="0" smtClean="0"/>
              <a:t> </a:t>
            </a:r>
            <a:r>
              <a:rPr lang="en-US" sz="3400" dirty="0" smtClean="0"/>
              <a:t>serve turkey with cranberries, venison, oysters, pate and cream cakes called </a:t>
            </a:r>
            <a:r>
              <a:rPr lang="en-US" sz="3400" dirty="0" err="1" smtClean="0"/>
              <a:t>firelog</a:t>
            </a:r>
            <a:r>
              <a:rPr lang="en-US" sz="3400" dirty="0" smtClean="0"/>
              <a:t>.</a:t>
            </a:r>
            <a:r>
              <a:rPr lang="pl-PL" sz="3400" dirty="0" smtClean="0"/>
              <a:t> </a:t>
            </a:r>
          </a:p>
          <a:p>
            <a:pPr>
              <a:buNone/>
            </a:pPr>
            <a:endParaRPr lang="pl-PL" sz="3200" dirty="0" smtClean="0"/>
          </a:p>
          <a:p>
            <a:pPr>
              <a:buNone/>
            </a:pPr>
            <a:r>
              <a:rPr lang="pl-PL" sz="3600" b="1" dirty="0" err="1" smtClean="0"/>
              <a:t>Festival</a:t>
            </a:r>
            <a:r>
              <a:rPr lang="pl-PL" sz="3600" b="1" dirty="0" smtClean="0"/>
              <a:t> of </a:t>
            </a:r>
            <a:r>
              <a:rPr lang="pl-PL" sz="3600" b="1" dirty="0" err="1" smtClean="0"/>
              <a:t>Flanders</a:t>
            </a:r>
            <a:endParaRPr lang="pl-PL" sz="3600" b="1" dirty="0" smtClean="0"/>
          </a:p>
          <a:p>
            <a:pPr>
              <a:buNone/>
            </a:pPr>
            <a:r>
              <a:rPr lang="pl-PL" sz="2900" dirty="0" smtClean="0"/>
              <a:t>      </a:t>
            </a:r>
            <a:r>
              <a:rPr lang="en-US" sz="2900" dirty="0" smtClean="0"/>
              <a:t>From </a:t>
            </a:r>
            <a:r>
              <a:rPr lang="en-US" sz="2900" dirty="0" smtClean="0"/>
              <a:t>April until the autumn in all cities of Dutch-speaking Flanders </a:t>
            </a:r>
            <a:r>
              <a:rPr lang="en-US" sz="2900" dirty="0" smtClean="0"/>
              <a:t>Festival</a:t>
            </a:r>
            <a:r>
              <a:rPr lang="pl-PL" sz="2900" dirty="0" smtClean="0"/>
              <a:t> </a:t>
            </a:r>
            <a:r>
              <a:rPr lang="en-US" sz="2900" dirty="0" smtClean="0"/>
              <a:t> </a:t>
            </a:r>
            <a:r>
              <a:rPr lang="en-US" sz="2900" dirty="0" smtClean="0"/>
              <a:t>lasts during which organizes performances of medieval music and classical music concerts.</a:t>
            </a:r>
            <a:r>
              <a:rPr lang="pl-PL" sz="2900" dirty="0" smtClean="0"/>
              <a:t> </a:t>
            </a:r>
            <a:r>
              <a:rPr lang="en-US" sz="2900" dirty="0" smtClean="0"/>
              <a:t>On the second Saturday and Sunday of June in </a:t>
            </a:r>
            <a:r>
              <a:rPr lang="en-US" sz="2900" dirty="0" err="1" smtClean="0"/>
              <a:t>Turnai</a:t>
            </a:r>
            <a:r>
              <a:rPr lang="en-US" sz="2900" dirty="0" smtClean="0"/>
              <a:t> takes place two days of great holiday - Day Four procession, during which the streets of the city are moving flowered platform, extending the host of knights, and 15 great figures symbolizes the historical figures associated with the region.</a:t>
            </a:r>
            <a:endParaRPr lang="pl-PL" sz="2900" dirty="0" smtClean="0"/>
          </a:p>
          <a:p>
            <a:pPr>
              <a:buNone/>
            </a:pPr>
            <a:endParaRPr lang="pl-PL" sz="2900" dirty="0" smtClean="0"/>
          </a:p>
          <a:p>
            <a:pPr>
              <a:buNone/>
            </a:pPr>
            <a:r>
              <a:rPr lang="pl-PL" sz="3600" b="1" dirty="0" err="1" smtClean="0"/>
              <a:t>Easter</a:t>
            </a:r>
            <a:endParaRPr lang="pl-PL" sz="3600" b="1" dirty="0" smtClean="0"/>
          </a:p>
          <a:p>
            <a:pPr>
              <a:buNone/>
            </a:pPr>
            <a:r>
              <a:rPr lang="pl-PL" sz="3400" dirty="0" smtClean="0"/>
              <a:t>     </a:t>
            </a:r>
            <a:r>
              <a:rPr lang="en-US" sz="3400" dirty="0" smtClean="0"/>
              <a:t>When </a:t>
            </a:r>
            <a:r>
              <a:rPr lang="en-US" sz="3400" dirty="0" smtClean="0"/>
              <a:t>it comes to Easter, the Belgians do not have too many customs associated with this holiday, and those that survived are slowly disappearing.</a:t>
            </a:r>
            <a:endParaRPr lang="pl-PL" sz="3400" dirty="0" smtClean="0"/>
          </a:p>
          <a:p>
            <a:endParaRPr lang="pl-PL"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i="1" dirty="0" err="1" smtClean="0">
                <a:solidFill>
                  <a:schemeClr val="tx1"/>
                </a:solidFill>
                <a:latin typeface="Times New Roman" pitchFamily="18" charset="0"/>
                <a:cs typeface="Times New Roman" pitchFamily="18" charset="0"/>
              </a:rPr>
              <a:t>Customs</a:t>
            </a:r>
            <a:r>
              <a:rPr lang="pl-PL" sz="3600" i="1" dirty="0" smtClean="0">
                <a:solidFill>
                  <a:schemeClr val="tx1"/>
                </a:solidFill>
              </a:rPr>
              <a:t> </a:t>
            </a:r>
            <a:r>
              <a:rPr lang="pl-PL" sz="3600" i="1" dirty="0" err="1" smtClean="0">
                <a:solidFill>
                  <a:srgbClr val="FFFF00"/>
                </a:solidFill>
              </a:rPr>
              <a:t>in</a:t>
            </a:r>
            <a:r>
              <a:rPr lang="pl-PL" sz="3600" i="1" dirty="0" smtClean="0"/>
              <a:t> </a:t>
            </a:r>
            <a:r>
              <a:rPr lang="pl-PL" sz="3600" i="1" dirty="0" err="1" smtClean="0">
                <a:solidFill>
                  <a:srgbClr val="FF0000"/>
                </a:solidFill>
              </a:rPr>
              <a:t>Belgium</a:t>
            </a:r>
            <a:endParaRPr lang="pl-PL" sz="3600" i="1" dirty="0">
              <a:solidFill>
                <a:srgbClr val="FF0000"/>
              </a:solidFill>
            </a:endParaRPr>
          </a:p>
        </p:txBody>
      </p:sp>
      <p:sp>
        <p:nvSpPr>
          <p:cNvPr id="3" name="Symbol zastępczy zawartości 2"/>
          <p:cNvSpPr>
            <a:spLocks noGrp="1"/>
          </p:cNvSpPr>
          <p:nvPr>
            <p:ph sz="quarter" idx="1"/>
          </p:nvPr>
        </p:nvSpPr>
        <p:spPr/>
        <p:txBody>
          <a:bodyPr>
            <a:normAutofit/>
          </a:bodyPr>
          <a:lstStyle/>
          <a:p>
            <a:pPr>
              <a:buNone/>
            </a:pPr>
            <a:r>
              <a:rPr lang="en-US" sz="1600" dirty="0" smtClean="0"/>
              <a:t>When it comes to Easter </a:t>
            </a:r>
            <a:r>
              <a:rPr lang="pl-PL" sz="1600" dirty="0" smtClean="0"/>
              <a:t> </a:t>
            </a:r>
            <a:r>
              <a:rPr lang="en-US" sz="1600" dirty="0" smtClean="0"/>
              <a:t>Belgium </a:t>
            </a:r>
            <a:r>
              <a:rPr lang="en-US" sz="1600" dirty="0" smtClean="0"/>
              <a:t>does not have the traditional dishes that are issued on the table during the holidays.</a:t>
            </a:r>
            <a:r>
              <a:rPr lang="pl-PL" sz="1600" dirty="0" smtClean="0"/>
              <a:t> </a:t>
            </a:r>
            <a:r>
              <a:rPr lang="en-US" sz="1600" dirty="0" smtClean="0"/>
              <a:t>The only custom, which also began to slowly fade, is seeking children Christmas chocolate eggs, funny little things that previously hid in home gardens adults.</a:t>
            </a:r>
            <a:r>
              <a:rPr lang="pl-PL" sz="1600" dirty="0" smtClean="0"/>
              <a:t> </a:t>
            </a:r>
          </a:p>
          <a:p>
            <a:pPr>
              <a:buNone/>
            </a:pPr>
            <a:r>
              <a:rPr lang="en-US" sz="1600" dirty="0" smtClean="0"/>
              <a:t>Besides the turkey is eaten on Christmas Eve - as in France - venison, </a:t>
            </a:r>
            <a:r>
              <a:rPr lang="en-US" sz="1600" dirty="0" err="1" smtClean="0"/>
              <a:t>foie</a:t>
            </a:r>
            <a:r>
              <a:rPr lang="en-US" sz="1600" dirty="0" smtClean="0"/>
              <a:t> </a:t>
            </a:r>
            <a:r>
              <a:rPr lang="en-US" sz="1600" dirty="0" err="1" smtClean="0"/>
              <a:t>gras</a:t>
            </a:r>
            <a:r>
              <a:rPr lang="en-US" sz="1600" dirty="0" smtClean="0"/>
              <a:t>, oysters and lobster time, and it all washed down with champagne. </a:t>
            </a:r>
            <a:r>
              <a:rPr lang="en-US" sz="1600" dirty="0" smtClean="0"/>
              <a:t>Mandatory </a:t>
            </a:r>
            <a:r>
              <a:rPr lang="en-US" sz="1600" dirty="0" smtClean="0"/>
              <a:t>is a cake with a cream called </a:t>
            </a:r>
            <a:r>
              <a:rPr lang="en-US" sz="1600" dirty="0" err="1" smtClean="0"/>
              <a:t>firelog</a:t>
            </a:r>
            <a:r>
              <a:rPr lang="en-US" sz="1600" dirty="0" smtClean="0"/>
              <a:t>, because like a piece of wood to smoke in the fireplace.</a:t>
            </a:r>
            <a:endParaRPr lang="pl-PL" sz="1600" dirty="0" smtClean="0"/>
          </a:p>
          <a:p>
            <a:pPr>
              <a:buNone/>
            </a:pPr>
            <a:r>
              <a:rPr lang="en-US" sz="1600" dirty="0" smtClean="0"/>
              <a:t>In Belgium, the ancient custom is handing over a single flower Bride mother-in and take-out. The whole is intended to symbolize the acceptance of new mothers. One of the most important and enduring traditions is the wearing of the Bride special scarves embroidered with her ​​name. After the wedding shawl is skinned and hung in a special place.</a:t>
            </a:r>
            <a:r>
              <a:rPr lang="pl-PL" sz="1600" dirty="0" smtClean="0"/>
              <a:t> </a:t>
            </a:r>
          </a:p>
          <a:p>
            <a:pPr>
              <a:buNone/>
            </a:pPr>
            <a:endParaRPr lang="pl-PL" sz="1600" dirty="0"/>
          </a:p>
        </p:txBody>
      </p:sp>
      <p:sp>
        <p:nvSpPr>
          <p:cNvPr id="20482" name="AutoShape 2" descr="data:image/jpeg;base64,/9j/4AAQSkZJRgABAQAAAQABAAD/2wCEAAkGBxQTEhUUExQWFhUXGB0aGBgYGB4cHBsYHRggHBwdGB0eHSggHBolHBwcJDEiJSksLi4uFyA0ODMtNygtLiwBCgoKDg0OGhAQGiwkHyQsLCwsLCwsLCwsLCwrLCwsLCwsLCwsLCwsLCwsLCwsLCwsLCwsLCwsLCwsLCwsLCwsLP/AABEIAJgA8AMBIgACEQEDEQH/xAAcAAABBAMBAAAAAAAAAAAAAAAGAwQFBwABAgj/xABMEAACAQIDBQUEBgYGBwkBAAABAhEAAwQSIQUGMUFREyJhcYEHMpGhFEJSscHRI2JyguHwFTOSk7LSQ0RjoqPT8RckNHOUs8LD4xb/xAAZAQADAQEBAAAAAAAAAAAAAAAAAQIDBAX/xAAqEQACAgEEAgEDAwUAAAAAAAAAAQIRAxIhMUETUQQiYYFSkaEFFCMzYv/aAAwDAQACEQMRAD8Ar/FgLeORCYmcx4dOHA0QbLwZxQVUAzqDHOTqdOp9aHLS9ownU5dY/HqaJNhWiCqghTICtOscDxivPlj4Iq2RuOLKQS4cwTBEFZ4eB5/Co/sWWDmXUwdeXiOQo/s+z6xdc5cQ5VHyuNNIX3R46gzyoxv7m4RFKLhwUzE66kEiNOcAVXjpWUoFJ4Tab2XzI5Zc0lCe62us9AYrm4hxV2F0a4SyAmEmdQCeHH5UrvFsm3avNbttmCsADzjTjTazmUBTrp3deHkeVCkmthV0Ji2VOVolSVJHOPvplfuaEcKdO5gd4EydI16fnrSOMtjl0BA5+tNck0RqiZ611ctAAcST8KdWcKVBJMA03xTaADlWydgbwrEeY5+dTWzr5VYnRuvCaiMMQD5iaf27cjwmPAeJqJh9x5h7N3sEUr/pNJ+1OsVMXMG1uwHdJuiZ6MoPPXmDw1qKXaiWbLIms8yASG6+HlRRs7ENdsq1tUdgJ1Gp01ETGsfKsMjkqZq3wRm29qk20tkkHNBA4jujmOFZtFZTs1GdiugEEqxE9OcHxqOxyyqMUytmYsoEa8vTQ/CnV7HfR8mZczFZieU6zGpYchU6OEhOJF4fBrnUXWKuv1Y4mfkKkL2zrpXPbt6RBbyOvHnry6UzfGm45bMVBMhhoR+MVJYDHXUbusSh+s0xPxpylJbhGeljW3uzfvFoQBidJYD5UxNlUUKbikhjmgEakRHnp86JDh1ytcUlhyUNoOZJ+/SoPGonaG4MvaMJbXTNznp6U8eXVsaxlbErNwhMsSokmTqDz8qcYa8HfKASR01MRxmkVCgFsmfMvAkqB+0Of8KTxdzOy5NBlAiII8PEVbimbSbS2JrF30ZMtghS2ne1M9THAfwpTeTDqLupOltADy4c6HLV1lRipgsJJHEDkAad742iLqQTrbUnxMcaqGF6XucjT7HibeKIBbYwBEgwAeMkcOVJWCl7OLjAllyqVB5Dj51x/RVtsLbu2i5u5jmWBEgiADPnSF/Z9yA0ZNQe9pM9OvjFZ+KPWzBylHkkN3dnXUtqrZSocll45u7w8akMbc7Nv0gBDCW72hUaAGPP50BYjHXEcqWJyn8DP303ONYW8k6HjNEviSm9TZvHPUQywIl3uqMoOnd1mOs8PGhzbSd4nNPMgdeJop2VHYxmRNICudXMTwnw+QoKv3STRgT1t/gjJJNFiYHZuytAu0iIMmcMQT/xNKL9h4fZ1qwLgxJupaDEsbTRJjMQCxPKqKuYlwY48iCJ4aGu7WPiAUXQHVZUtP2iOMfjXdpXozquC8929qowu3C2RGcMSTESinWpPGb6W2t3BavLnB0B0kc4PAiqMwW3sisozID0hx8CAfnU/uthreJxAa6c1q2ATpAduSkco51z5Ytqro1jGWSSjHkjcfnuXnCNnaZJHieNEOwd2MZfILWHNkSMpITNpxBMGJ5xR7d3zW1GHs2ySeC28qADxM6egNdXN7roA7lu3JAgvmMeJJUDh0prCkkmyn8fS/qYHbC9l94sRiXW3IOUC4JDzoPdObTjTYeym9auRcxdkdciu7eQTSSfMUR4jeFMhtl7dwEyQQHM9dCdazdLad2/iLq5iLaWWygg8Rw97UaZq1SXA/DjVshcT7M0aP8AvdxSBGuG/AXaZt7LF5Y344Zx9zmrdsbLtlQcupHWlv6Lt9D8TWqxpGOvH+n+Sqbfs9YWxb+k2ysQ02LgJEzoYMUjf9nj6xi7AB+0Lg/+NW5/RFrofjWxsm3yBHrUvCmPVj/S/wBymrvs8coVOLwpkgznI4fu053e3KuYdyTi8LB6XOcECeo1OlW8NmL9pvjWf0WPtN8aTxJqh6sXp/uV5idgPlhGwz8QQbwEqZ0pntbcq9dtBFNlmUdxjcURpw0PhxqzG2Mh5mkW3et9fxrNfGj7Hrx+mUVtPczGYZWd7WZBqWQhgB4xy8YNMGtgquQluoPAD4/z999YzYKopZYJGuqj5HiKqvb+xRZv3iLZt2sqknipkSI6Eg8OqmozY9KslqEl9JEfRyuptg8eZykDr50nvHhGYrdCqggaA6+cda4x20QqjJJUscvHgBz5Ug+JZ1DNJjkOWlc0IyTsWODsW2CguXgWjIvmcx+NT+Ow+GWYkeIJMDy8KjLNhbagqWOYTB0jrHhNb1uDX3QdZ+cxxHj41E5Ny2ZMsjvkSxuGVlLWzmmeIy6cAOnnTjejDF74j3URVJOkGBUdfuMQVBho0jgOQjrUtvMzC6zm8ikBe4CZaeY0I05612Q1eN7itvcYfSbqJkTuo3PT5nj5edL4qySrAuT3eJM5hr1MD+FQ+Cx+R2K98RpI0zdeHCnl65cdEbMFAJg8I5/w9azpphdKmCu0LOVzBzCYkcK62dhe0aOQ4072xfzACOcz6RpTTBvCkBoniP5866k7iK9jd+05bm3idaWCAgj4dTSgXMQFPLWtOx1BGs8tdPOotsi2Em2tyL17EH6BZvXbWVTmdQsGNQSSFPDiKfbL9j+0Ce+tpVIIM3NRI0IgdYr0LZtkCNAOgFdFa6KLsom17EMSffxVhfIMfwFLtum2zItG+LwebkKhXKdF5kzMD4Vd/ZDpVQe0THgXr7DhbXKPMD/NWeRLSd39P/26vSYA2y12/ddT7z5V9NPvNGftJsraw1qyoHuE9JJhdfGTUN7MsGt28g4i2M7ac+U+v3VZp2giYlhp2oCgAjMckd4AeJ8+HA0qolzuTZKnYQFpEW5lyoqjToIqB2Ls3sMfct5s02SSf3WEfKiXH30vIZF2zcE5WXTWJErwaehFV/7Ntrvi8b2jiCbZED9k/nVUZQTp2WVs5Ztr5U5y022WP0a08gxwNaPkwo4YVquqSvXlWMzATwmk2kOjqugaeYNwygqVI6iDXQw4mTUqafAUNUtzWmTWKeC3XAVek1n5l2VpGjLOlVN7VMGwt25crbVyjgLOsZrZ49M6/uirkFoE9PChLfzYvb2rloDW6hUaf6Re9b9ZEfv1epTWxNU7POa2GaDDQO7w58RT3BswKqzlBMGNSfCKkt2cB2rW7LZ7Zu3FK3PqhcrE9w+80cNdPGrqGydmYS0QLNp5XvvdgtHVmIkHyisNDka6qWxS+LxoZlt2wWHAZjMEVF3MbqxNyDqsCeR0/Gpo7Ovo1y6IPZwwKmQNZX1PGKj8dsrEXne6U1JljwEnXh5a1lHGk6MXSGdxYXUypEhR4nnUn7RcMFxJjug6eZFEGx9wGORnTXsw0n3c41HMyfzom29u6+Kw9zsbS3LgxWuZgvc7Ijj5kaVvGNJjgk3TdFX4KyqW5ZwCw011g6GYGlJXFd07iwB3cuug6iijaOwL9rOuITKRb0RXnQwBBjryPGDQ5iXuIAgIRhqBx4+M8fSoomaWqluQe0bjGA/GOHSkMPwmDx6aH+NL7SsuDmfQzB89fyrez5yNA58ehI/L7q16K6MxACr3R6njPhTe1dkQZn5V3e4CTz186Kd3N3bFm0MZtDS039VaHvXfHwWnGNkrg9Nhaw+VQd/YdlxDNeI6G9c/zVHXdyME/G2x87jn8a3AIdqYs2rVy5HuKTHjVA7zYmQinUu8t4qveb4nL8as3Dez3Z9thftKxIPK4xXoZEwYk+tDO3N1ymI+oyFTlmZCkwRoOP8ACscm7R3fFyKOOS7Y79k+yuzwzXY71159FkD5yfWhDfnNdxV7KpbvQIWeGn4Ci9O0t28quAoEBQDA8NWNBGKwrZoN1ssAwT1HPrUSZeKNS27Iu3s+4hVpKFSCpLQQRrI1mRVo7g4i02L7RSFvG2zXLIUxmMSykCAGOsciTxoR2HsjM2ltn8cpYflRxuTu6cPjHu9mVtspjSIZokeWn+8elNSsmcVFbErsDHWsTZzmVaYYLdYeIiCsj0rWJ3Ws3ODYkHquIuD5yagl3FurZNvs7btoFYXnUFQCJcRrrEDzpkNxcWP9Hb8xcA/Cr1P0So4+mFGG3SRRHa4sR0xF0fMRUhfuNbRkRHYBYLXSzjj+yxY0MbG2FjbLklYBHHtQeEmOfHyptiNl7TLlgt0SZhbwgemcVz5NWR6aaX4KePHV6witXb4dXKs97my2iAgPNhozGORietTdvbhVZvgW5IAzHLmJ5AH6x6a+dAC4Xaq8FxH94p+9q7wmC2h24vXbV/MFKhsyEqOMIM0AsQBPPSZis4/G07RbE4QS5X8hWu1QgDqpJbUIgJk9B1p9hdq3nIy2ORmWiDPAjLNBOKxmPGItKwdQScjX1tiAIzn9GSY1HSdBFWHsuzltgOz3WPUBR6KDCr0kmpw/E0SvUGRxilRrPcJBaFPg0/HrNa2leW4hXOFMghtNGGsxpzrMemkJNtyRlzAFWhgSs6xIBH71C2djcKtffvFU1Zgf627h5ieJF22fEoPCuyONJ2jnlJPof4/ZOFy9rkztbOZMqgkazlWNIngD0oE2bukrXS+PxZv2yxdbRFwvm1gHXSAeCiNOUCihdquLYudqG7maG144cONfegdje4fbPSkt4MOrh7oEXbLO8DiyJcK8ecqAf1Sw4htHkTrYIxjJ0uSLv7BwaZmtXHVM3ehD3W5fAHgan9hbAwlhmK3XuZlhhcBIIM6kRGvWhDG4lrt44ayHAaRBIM5oMtCgKRPHWKsjYO7lm2iOztcZVKg8Blnh4joTU4lHlmDi7JW1hkCIEAyqBljhpwqK3SSFxA/2x/wLUgcEqFmtj3uKse6T1B5E/A6cKG9k7US3cvoVBOcHvEKfdAjh1FalJEZ7R+yS+jXlleyc5UJBaCoL3DEZbYOmupblVF4TDi7iFDvlBcAsVmF5HKD0++r13iwQxWMsOLSNbtoQMyqc10kACCNQFnw1qu8dZs38bca3ZVSAMq91U7s5iw11MCI61g8n16a/PRqsD0ar747A/bqAO2RpTMDx1nxA4cajV4HXyHWjbensWtkLlLpbGe4ohXuZpIA8Bp60FW4nUT5/zrVrghxaW4RbsbKVs97EGMPZ1cR77H3UHXMQZjkPGlts7QfF3VuPJdtLdtdezTkAI59fCnK7fFu3hrS2hFvvsDqGuNzYeEaCprZW17jEtZwuFXlOqk+gJNdUMf07GLZcy4gESTFIbTxg7MqtwK7d1CTHenrUHuTcG0LXbBrqLmgZkXvH9XiYqpd5N4LjYm12hMQAF4QrdRzP5Vnlpxo2xxt7l04fBXcPbluyUDTLmJJJPI8BJ8NadLs+3fKO0kRpBiQddahcFj/pWAhz3jbKsT9pRGbzzCajNx9vXXyJlDJprMMsgsSevSOWprnjjjjikjreGWhy9Bpc2PZA/qwfOTSlnA214Ik9VUcvSsxV/uxzIpDZzvqGHdEQcxJmNQZ5DlVbGNOrJFBXdxdQZOnLkfPSuFaK1icSqqWJhVBJPQUyRrtXaAshTxc6Kv2tNfEKOJNDuF33yXHXEKAAffXUA/ZyxPrVQ+0zex8ViSqkqiaQD8vTT18hTDDbbN3DG27E3EIgniycufEUm2tzbCoOWmR6QOJtYhFYGV95Spj7iKdrcWIiqc3G3j7DLafW2x1n6usSPyq3fo+nGnGSlubZ/jeNpddDTGbW7K4EdT3gezI1zEalfPw++meD3gW6zWgCLvFUfulo4gSNRwph7QLJODuNzt98T1AiPgTQji9n4dnw64LH37V69BWyG7VFkalu8MoHjPDQUux+PGsVvksParqb6KQA5tsQeYllBjxnLr4CpO1cJbKCFB4COGnI02uYC1eKFyWdFKdoCVmYzwAdJIBjlUiAqLkkKdIYiQY01148AdeY61VHDKhO9aLZlJJQ90/mPLlQfvRiu4t4f1iWrmbxcJavr/7J+dFeO2rbsKxd1k8FXVj0gDnVcX2e7fvZjo2SEIjJ+ixdhk9Gy+tUIklyLeyGIa5kH7IxTWx/wsWPhSex8ajm3mcFmtEEdRcsWZ/37Lf2qDtpbRbMHJ7qgv8ACzg7h8tQag8FtU27hExki3/ZTED7wPhQEeUFm4mMR2Z7xBuFRathuYW3LfGFEedWynuooLDQDhPgJPXT41Q+y9nXXZHtKwKsWRyJUMs5SAPHT4VbO4u9ov2Ql0dm8wJHPmB84rDE1wjSSbtoJ1UiROYHTUc/yoD3yv4fDscW4Y3QRbyZo7QfagakgT69KL9t7zYbCr+mvWx9lAZZj4KJoJu7ws5W7h7H0i+7RbQkALBnNdP1QMwheJrXcMa7Y62Dvfg7/wCj7I2SDAD6Gek8QfPrU3f2JhHBBtICZ72UE+OpGtO7+xrF4j6Rat3XAAZysAnwE6CeVOrmAVYC6Dh+VFLtGiyRe0bRWu8fsyDqxssCNe6BB+BJB+VVBj9l3LN7syCWJhY4k+HjXqJ7JXwquPaTs4WymLXTK2saENGh9anTXBrKKnF3z7K3ubLuIzggoQBIcFZ8BNMrO07tstDZSRBjj5TXV3ee87FnOZehk6edN8daBh191uHh4V1KS6PPr2TOz95MdiGWyuJuJmzQA2USFLSSIPI1EbWxn0nEPcJPIAHj3VAH3VxslAbg7O663IbKcgA90yCc54iRw51K7Fs5rtx9LmZhoOEuxJA+HzrCTLii1vZhiBcsXw3BXDjydAfwPxpl7P2P0u6hUrlQQCOjkHziaR9lz9guJa6ctsrbUNpq6ZpAHWCDwqd2VibQvW8hCgW3BJEcSrazz7prLc9Vy/xyrugqy5UdmOvWu8C8oDrrrqI+VMVxk8L9n+zP/wBop3YxIIAD22Maw0fITVUee7H6mgDf/eAlGCGLVuSWH+kdeAH6gPHqYHWkN7N8i7/RcMwkz2t1TICiAVTQamYnlymg3ei4EsagRIEcoEmPLSPWk3vRUYUrAq3h1UB7ssza5Zjjzc8ZPT502xGUmVAXyNGux9h27VoX8UnaXLslLZkAAc249RynWktp4OzfHdtJZufVZJCsejgk6HkwiD1E1VmXAJJtW6hHe93hNFWD9rG0baBA9sgAAZkBMD1pHdrdgYpAgaL7XWVUYQMiIpck8mDOunnUve9mdxBeLPb/AEPvjU/VDCNPsmmkhvJN7NsHNpb947ESHvQGXKwVQAQTOo86I9gY5MNcwmP0yZwlznlUzmPo0HSkbfsyuXFDrftDTmG9OVSmH9n17srlnt7DK5BEq/cYaSviRx8qBam+S8sBYGUEFcpEjLEa85/Ggj2qMThRYWGuswKqTxykH+fGOtQu6+7e08MnZWtoILY4KbbNA8J5flUhiNyMRdc3LuJV2PMox06DXQUS+xrghDVc3SIa5tFML2mUW3IRmUXFBn9AlxZEQCW7QHT6q8Klbm9oF0ABCC8FhZEx9KVZ933slwt+3NSo3Mdlh7wLE945DqvYXbUHXjNwGefZjzrnF7n53ZkxKrIuBO5OXOlgD64kq1jNyntOUVSMckkpc7Afjd8roQZbNjNkSQcOMoZrd0sB3fdBsgeR8KjMVvrdLFezwwzEccOoMM66kwI/RuDPWass7knOW7XQtMdl9Xt3uZff+xcZJ9Y5UxuezNWSGuS+QqX7LiTatW5jPrHYgxPM0WKwHxG0MMMAt7EXbysz3FS1YYJJRyDlBkKOEnxqu2xxLO5z5XJBBuEsQeIZ4luU9dKuTafsaF0/+JuLbVnKJ2S90O+Yic+vSfAVp/YwDat2vpD5ULMYtqCzNxLd7kAAPAVOkpTVlb7BuHCdnev2v0N7NDaF4UTKaGJJHL7663jv3cOVE5bhhnynLBJz5VI1WCY06VZ+yvY5as3bdw3Lr5GDZWCZTBmD4TTbeHcbCvcc3sUQzElpe2DqfEfzFFM3jOFNWWBuZvBax+HS8jgmO/bnVGjUGhr2wbzfQsLlt3MuIusMg5hQe8SOQjT1oNwe52CsHNbx95Dwm3ftKSOkhZrrF7j7Ouu13E428CwBBa8jEjqSbfD1pnNwQ+7/ALSsYwy3HVliJKif58/+jve7a2IvYdwWBSJMCI/a5jXThrB4RTvBbn7KttKYzPMcb1sGZ0iLZ+Yovt7u7N7JlGIOoyle0BiQR01Oka/ZqZQvsvySAbdXcexcwoa4GNxvDkRwE/fQI+GNp71huKNpPgdflFWxh9qRcbDo1vKoUWmzTmldQ2vAEaeZqo9rbRzYp7hE5iZj4aU09yWMMPhLhIyo0g8gRRvu8Fw+EvduOzvI69jpqxKOSLhBOkSR5UE30CcLwbyzUT7EtLdwDv7zWcQpuSZJRxlBBnSIPGeB602JEeNskBhxVToC0fWJ0gcdelJNt4ggoW8Q4U/Ajj8Ki9pt+lf9pvkaa0qNPKw22dvRfZgqJLcsqgnj5CKe7ybfvWh2HaF3jWCco11kHidB4VXoNEGB2pbVbaMmYxqdNDPiKTRSyXyP9jYXK+fvMSNW0jNPAeAEUtjS+IxFiwyFVZ5MwZA1PDwB+NSdrFWkGZmAUcxqPlTnAWQ+08MF4ZGPz8fOs1dlSf00b2ojX8Rd7PKRaUAAaZlUwcupnLJJ48eAggq7R2d2ad5Rm0BH1uZH3NGv1v1TUluhhVXEYu86sboJyLJBJZm1MqC0AQMw5mkN6r9pcUwSSBxmOfJtRIIAnXUASNK1MCC2a11W7TDk5ie6V1h2WHynnoqHTlB51MXDtNzdBVzoDdDAcI0LyeET6CoW3vB9CBKgNdF8m2ZBQwFVy0GV0ywNedOrvtAxJa65W2GvDK+hiFBAjWZhjrU0bRz6UlpTF3wW0GGhYD9V4+5/OuBsTaBjvXv71v8APUM2+mKVQqsgAAgZZjTz1prd9o2NgZXCxx7oM/KjSV/c/wDK/YLl2Jj+Mt/efxrtNg408fnc/iaD8P7SMcGUtczKCCRlUSJ1AMGJHOnT774wzkxBKg6Hs0BjlPd40NUaYs05ulS/BLYrdHaTFsptQZgdoJiPKrC2DiD+jOUwbg1jTvPzPLj86pi7vnjxwxD/ANlP8tGuzPathrdu2Dg7pdQsxeGUsANQI4SJiujBljBP7nn/ADsObLKP2Yc4jfDErddSUCJcKlimmU4iATBnu2+JHGZpzj95LvauEvRbJkkW57K1ntBbkkHNnV3Oo+r4Ghge3EHhgz/fj/l0k/txflgD/wCp/KzWVmvjl6DjdvbeIvXMt1XAazoezKgXVVSSD+tnmDwyeNReG2ptEW7RYXCWw7OSqBoa5bPZZoUd5WTgB9cTwFDB9uNw8MCAfHEf/jSFz24Xh/qlv+9Yn/AKLDxy9BzsnaON7bDrcS8VBcXpWR32/Ry2Vc2UKdVGmfWhze7ca5icVdureVQTEFSeHkY51DD224k8MLaH7zH7ooN3j3lvYy+bzjs5HuozBR1Op4mpk0dGHBkTtbBh/wBmDg64lZH+yJjy74rtvZ2w/wBbP90f+bVP4vElmJBMeZ4U2JmnSIl8jInyXZhdyQhlr+Yf+Uf+bRJa3JQIGDWzJiDa8J53vIetecWGo9KILBADaD3Y4fqPp86dInz5H2FG8GzsSty6MKjOXILZUAhYy6atA05GaFMJu1fF1Tew97swwzZUJOUHUDzFXJ7MLKmxduQMxuZSfADQehJova0OlJbGcpN8lAf9muM62/7X8Ke4HCXdkpda+qXbd5cmVW4Oslc2nDU1bww1qNGUD0H40xxu71i4DnQXPAmQPhzqdRWlHnG6STJ4nXznnTnZGB7a8lvMFzHVjwA4k1aW1vZzauOezDqZPEfM6mZ86Fdp7hXrfuq7DwFPUhaGPbe5OCHv46fLKPxNPbe7OyU1a+z+HaR/hWgbGbDvW/fRh5imD4cjlRYU/Ra9ixsNUKlZB0JLMT6GdKZ4HHYK3tTBHBs2TvW3zMzavokFiY70CqwyV3ZYg6Eg8j0PIjxpi3LS2mzYPF32sjLnOYACc6kyREBZgjhqNNRNZh76OXunLmeMwHA8BxHLTx9YMP7rf0nh1xFoTcVctxBEzxII+JBJiGOmuiWC2cQSSoMAnMzECI1z+hB15MQedIAF3iBz2lI5seHI5eXDkfDnpwpsw08ppbauMW9iGZSSiDKpPFgNJPiTJ9RTZrn8/M0AJXR+P3VFqhPAGn+Ju90+Onx1qPBpoTHuE2VeuEhUOmusD7yKJNl7hbSOqWIB0lnSPkxoXw+IK8CR5GpfCbxXk4XHHKQxGnTQg+lDHF1umPcBuftDE9r2eHJNohWDDJJkiEzQGOnzHWnSezTahE/R48C6T98U+wHtFxaATecxyMMf94US7P8AapdHvhCPFTPqQR/hNLYrVJ9gBsncTaN+41tbDIUMMbgyLqSNCfe4cpolw/sdxxEtfsoeksfmFijvC+06yQM1sj9lwY/tBanLG+OFaO+QfLh50Bb9gBY9jE2xnxji5GuW2GUHwlgT8qhcd7H8arxavWrifaJKH1XX76uiztmw/u3FPnI/Cndu4je6ynyM/dTFb9nmjeXdbGYBVOIgIxyqyEETExMSDFDzuftE+tend8dgLjsJcsN3WOqEicrjVTpwHXzrzBtDBvZuPauqUuISrKRBBFNUJt+zVtC5CiJJqVG7rqhu3e7aADSCDmngqnUZjB49KhB50rdxLEZSSQNfXx6+tBJyiywqXtP8Pw/6K1RNg0Xbh7vNjsQE4WkhrrdF6ebRA8moGXF7P8GbWBtBtGeXP72o+UUQE1tUjQAQBAHQdK5IpASK2TWHDTyHwp/lrYWlQ7It9lq3EDjPE8eFN7W7dpZygif1m/EmpzLW8tDih6mQb7t2yI1++oTaPs2w92dYP7I/AijeKygVsqDaHsaB/q7yjzB/AVAYr2MYse41pv3o+8Vf2ldGKAs89bL3D2xgrnaWEE8DkdSGHQgwD/PCuN67O27yZL2Fu5Ce8ttFhumYIST616HzCszimFnkPFbLxFgRcsXk5kvbdfmRwqNN+a9mG+Bzpvfwti579u2/7SA/eKAPHNxSeRrg2z0Pwr1xf3bwJ0OHs+iAfdTVt08Byw6egpBseUQa2pNeq/8A+Twf1bKeqg1yNgWBws2v7In/AA0Wx0jy2C3LXypdFu8lPwNepLezbQMBF9AD+FKfQbY4Iv8APpRYUjzDZweJPu22M/qmn9rZOOPC03wr0i2FXki/z6TW0siNVA8P5FINjz5Y2NtInS0Z84qWw+D2usQpHmTV3KARI1Hhr91aNsdKY9iqcHidsr9Uaa8SZ8KZby7vbQx4BvWLPaDQXAxVo6HTUefCriIFYVHSluDaZ59Hstxv+z+P8KUX2U4zm1sep/Kr6nqPKK5kcadsmkUxsj2UPnnEXJQfVt6E/vEGPh8KtbY1i1hrQtWbORByBBk9SeZp8/PX7p+NJ2RlAEs0c2Ovxj8KBoWXEL0OvXWu+1U8xTVrg/kUhcxC/wA/9KAZPpIESaVDGsrKCTkgnjWQQONZWUAYZjjXSz1rKygZmSsAI51lZQApPWsMCtVlAGiBWssc6ysoA0FrKysoA0Dx8qaYtrojs0VuoZipjw7pE1qsooaO1BJmFBPEGJ+M13r/ACayspIGcEzwI+R/GtAnqPgR+JrVZTEbzetcdmOnxFbrKAM8NKTuOo0JAPLUVlZQBpm6Vw1ZWUAJNHSkXb06VlZQxoQuudeM+v5VF4vGKvgekxWVlC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484" name="AutoShape 4" descr="data:image/jpeg;base64,/9j/4AAQSkZJRgABAQAAAQABAAD/2wCEAAkGBxQTEhUUExQWFhUXGB0aGBgYGB4cHBsYHRggHBwdGB0eHSggHBolHBwcJDEiJSksLi4uFyA0ODMtNygtLiwBCgoKDg0OGhAQGiwkHyQsLCwsLCwsLCwsLCwrLCwsLCwsLCwsLCwsLCwsLCwsLCwsLCwsLCwsLCwsLCwsLCwsLP/AABEIAJgA8AMBIgACEQEDEQH/xAAcAAABBAMBAAAAAAAAAAAAAAAGAwQFBwABAgj/xABMEAACAQIDBQUEBgYGBwkBAAABAhEAAwQSIQUGMUFREyJhcYEHMpGhFEJSscHRI2JyguHwFTOSk7LSQ0RjoqPT8RckNHOUs8LD4xb/xAAZAQADAQEBAAAAAAAAAAAAAAAAAQIDBAX/xAAqEQACAgEEAgEDAwUAAAAAAAAAAQIRAxIhMUETUQQiYYFSkaEFFCMzYv/aAAwDAQACEQMRAD8Ar/FgLeORCYmcx4dOHA0QbLwZxQVUAzqDHOTqdOp9aHLS9ownU5dY/HqaJNhWiCqghTICtOscDxivPlj4Iq2RuOLKQS4cwTBEFZ4eB5/Co/sWWDmXUwdeXiOQo/s+z6xdc5cQ5VHyuNNIX3R46gzyoxv7m4RFKLhwUzE66kEiNOcAVXjpWUoFJ4Tab2XzI5Zc0lCe62us9AYrm4hxV2F0a4SyAmEmdQCeHH5UrvFsm3avNbttmCsADzjTjTazmUBTrp3deHkeVCkmthV0Ji2VOVolSVJHOPvplfuaEcKdO5gd4EydI16fnrSOMtjl0BA5+tNck0RqiZ611ctAAcST8KdWcKVBJMA03xTaADlWydgbwrEeY5+dTWzr5VYnRuvCaiMMQD5iaf27cjwmPAeJqJh9x5h7N3sEUr/pNJ+1OsVMXMG1uwHdJuiZ6MoPPXmDw1qKXaiWbLIms8yASG6+HlRRs7ENdsq1tUdgJ1Gp01ETGsfKsMjkqZq3wRm29qk20tkkHNBA4jujmOFZtFZTs1GdiugEEqxE9OcHxqOxyyqMUytmYsoEa8vTQ/CnV7HfR8mZczFZieU6zGpYchU6OEhOJF4fBrnUXWKuv1Y4mfkKkL2zrpXPbt6RBbyOvHnry6UzfGm45bMVBMhhoR+MVJYDHXUbusSh+s0xPxpylJbhGeljW3uzfvFoQBidJYD5UxNlUUKbikhjmgEakRHnp86JDh1ytcUlhyUNoOZJ+/SoPGonaG4MvaMJbXTNznp6U8eXVsaxlbErNwhMsSokmTqDz8qcYa8HfKASR01MRxmkVCgFsmfMvAkqB+0Of8KTxdzOy5NBlAiII8PEVbimbSbS2JrF30ZMtghS2ne1M9THAfwpTeTDqLupOltADy4c6HLV1lRipgsJJHEDkAad742iLqQTrbUnxMcaqGF6XucjT7HibeKIBbYwBEgwAeMkcOVJWCl7OLjAllyqVB5Dj51x/RVtsLbu2i5u5jmWBEgiADPnSF/Z9yA0ZNQe9pM9OvjFZ+KPWzBylHkkN3dnXUtqrZSocll45u7w8akMbc7Nv0gBDCW72hUaAGPP50BYjHXEcqWJyn8DP303ONYW8k6HjNEviSm9TZvHPUQywIl3uqMoOnd1mOs8PGhzbSd4nNPMgdeJop2VHYxmRNICudXMTwnw+QoKv3STRgT1t/gjJJNFiYHZuytAu0iIMmcMQT/xNKL9h4fZ1qwLgxJupaDEsbTRJjMQCxPKqKuYlwY48iCJ4aGu7WPiAUXQHVZUtP2iOMfjXdpXozquC8929qowu3C2RGcMSTESinWpPGb6W2t3BavLnB0B0kc4PAiqMwW3sisozID0hx8CAfnU/uthreJxAa6c1q2ATpAduSkco51z5Ytqro1jGWSSjHkjcfnuXnCNnaZJHieNEOwd2MZfILWHNkSMpITNpxBMGJ5xR7d3zW1GHs2ySeC28qADxM6egNdXN7roA7lu3JAgvmMeJJUDh0prCkkmyn8fS/qYHbC9l94sRiXW3IOUC4JDzoPdObTjTYeym9auRcxdkdciu7eQTSSfMUR4jeFMhtl7dwEyQQHM9dCdazdLad2/iLq5iLaWWygg8Rw97UaZq1SXA/DjVshcT7M0aP8AvdxSBGuG/AXaZt7LF5Y344Zx9zmrdsbLtlQcupHWlv6Lt9D8TWqxpGOvH+n+Sqbfs9YWxb+k2ysQ02LgJEzoYMUjf9nj6xi7AB+0Lg/+NW5/RFrofjWxsm3yBHrUvCmPVj/S/wBymrvs8coVOLwpkgznI4fu053e3KuYdyTi8LB6XOcECeo1OlW8NmL9pvjWf0WPtN8aTxJqh6sXp/uV5idgPlhGwz8QQbwEqZ0pntbcq9dtBFNlmUdxjcURpw0PhxqzG2Mh5mkW3et9fxrNfGj7Hrx+mUVtPczGYZWd7WZBqWQhgB4xy8YNMGtgquQluoPAD4/z999YzYKopZYJGuqj5HiKqvb+xRZv3iLZt2sqknipkSI6Eg8OqmozY9KslqEl9JEfRyuptg8eZykDr50nvHhGYrdCqggaA6+cda4x20QqjJJUscvHgBz5Ug+JZ1DNJjkOWlc0IyTsWODsW2CguXgWjIvmcx+NT+Ow+GWYkeIJMDy8KjLNhbagqWOYTB0jrHhNb1uDX3QdZ+cxxHj41E5Ny2ZMsjvkSxuGVlLWzmmeIy6cAOnnTjejDF74j3URVJOkGBUdfuMQVBho0jgOQjrUtvMzC6zm8ikBe4CZaeY0I05612Q1eN7itvcYfSbqJkTuo3PT5nj5edL4qySrAuT3eJM5hr1MD+FQ+Cx+R2K98RpI0zdeHCnl65cdEbMFAJg8I5/w9azpphdKmCu0LOVzBzCYkcK62dhe0aOQ4072xfzACOcz6RpTTBvCkBoniP5866k7iK9jd+05bm3idaWCAgj4dTSgXMQFPLWtOx1BGs8tdPOotsi2Em2tyL17EH6BZvXbWVTmdQsGNQSSFPDiKfbL9j+0Ce+tpVIIM3NRI0IgdYr0LZtkCNAOgFdFa6KLsom17EMSffxVhfIMfwFLtum2zItG+LwebkKhXKdF5kzMD4Vd/ZDpVQe0THgXr7DhbXKPMD/NWeRLSd39P/26vSYA2y12/ddT7z5V9NPvNGftJsraw1qyoHuE9JJhdfGTUN7MsGt28g4i2M7ac+U+v3VZp2giYlhp2oCgAjMckd4AeJ8+HA0qolzuTZKnYQFpEW5lyoqjToIqB2Ls3sMfct5s02SSf3WEfKiXH30vIZF2zcE5WXTWJErwaehFV/7Ntrvi8b2jiCbZED9k/nVUZQTp2WVs5Ztr5U5y022WP0a08gxwNaPkwo4YVquqSvXlWMzATwmk2kOjqugaeYNwygqVI6iDXQw4mTUqafAUNUtzWmTWKeC3XAVek1n5l2VpGjLOlVN7VMGwt25crbVyjgLOsZrZ49M6/uirkFoE9PChLfzYvb2rloDW6hUaf6Re9b9ZEfv1epTWxNU7POa2GaDDQO7w58RT3BswKqzlBMGNSfCKkt2cB2rW7LZ7Zu3FK3PqhcrE9w+80cNdPGrqGydmYS0QLNp5XvvdgtHVmIkHyisNDka6qWxS+LxoZlt2wWHAZjMEVF3MbqxNyDqsCeR0/Gpo7Ovo1y6IPZwwKmQNZX1PGKj8dsrEXne6U1JljwEnXh5a1lHGk6MXSGdxYXUypEhR4nnUn7RcMFxJjug6eZFEGx9wGORnTXsw0n3c41HMyfzom29u6+Kw9zsbS3LgxWuZgvc7Ijj5kaVvGNJjgk3TdFX4KyqW5ZwCw011g6GYGlJXFd07iwB3cuug6iijaOwL9rOuITKRb0RXnQwBBjryPGDQ5iXuIAgIRhqBx4+M8fSoomaWqluQe0bjGA/GOHSkMPwmDx6aH+NL7SsuDmfQzB89fyrez5yNA58ehI/L7q16K6MxACr3R6njPhTe1dkQZn5V3e4CTz186Kd3N3bFm0MZtDS039VaHvXfHwWnGNkrg9Nhaw+VQd/YdlxDNeI6G9c/zVHXdyME/G2x87jn8a3AIdqYs2rVy5HuKTHjVA7zYmQinUu8t4qveb4nL8as3Dez3Z9thftKxIPK4xXoZEwYk+tDO3N1ymI+oyFTlmZCkwRoOP8ACscm7R3fFyKOOS7Y79k+yuzwzXY71159FkD5yfWhDfnNdxV7KpbvQIWeGn4Ci9O0t28quAoEBQDA8NWNBGKwrZoN1ssAwT1HPrUSZeKNS27Iu3s+4hVpKFSCpLQQRrI1mRVo7g4i02L7RSFvG2zXLIUxmMSykCAGOsciTxoR2HsjM2ltn8cpYflRxuTu6cPjHu9mVtspjSIZokeWn+8elNSsmcVFbErsDHWsTZzmVaYYLdYeIiCsj0rWJ3Ws3ODYkHquIuD5yagl3FurZNvs7btoFYXnUFQCJcRrrEDzpkNxcWP9Hb8xcA/Cr1P0So4+mFGG3SRRHa4sR0xF0fMRUhfuNbRkRHYBYLXSzjj+yxY0MbG2FjbLklYBHHtQeEmOfHyptiNl7TLlgt0SZhbwgemcVz5NWR6aaX4KePHV6witXb4dXKs97my2iAgPNhozGORietTdvbhVZvgW5IAzHLmJ5AH6x6a+dAC4Xaq8FxH94p+9q7wmC2h24vXbV/MFKhsyEqOMIM0AsQBPPSZis4/G07RbE4QS5X8hWu1QgDqpJbUIgJk9B1p9hdq3nIy2ORmWiDPAjLNBOKxmPGItKwdQScjX1tiAIzn9GSY1HSdBFWHsuzltgOz3WPUBR6KDCr0kmpw/E0SvUGRxilRrPcJBaFPg0/HrNa2leW4hXOFMghtNGGsxpzrMemkJNtyRlzAFWhgSs6xIBH71C2djcKtffvFU1Zgf627h5ieJF22fEoPCuyONJ2jnlJPof4/ZOFy9rkztbOZMqgkazlWNIngD0oE2bukrXS+PxZv2yxdbRFwvm1gHXSAeCiNOUCihdquLYudqG7maG144cONfegdje4fbPSkt4MOrh7oEXbLO8DiyJcK8ecqAf1Sw4htHkTrYIxjJ0uSLv7BwaZmtXHVM3ehD3W5fAHgan9hbAwlhmK3XuZlhhcBIIM6kRGvWhDG4lrt44ayHAaRBIM5oMtCgKRPHWKsjYO7lm2iOztcZVKg8Blnh4joTU4lHlmDi7JW1hkCIEAyqBljhpwqK3SSFxA/2x/wLUgcEqFmtj3uKse6T1B5E/A6cKG9k7US3cvoVBOcHvEKfdAjh1FalJEZ7R+yS+jXlleyc5UJBaCoL3DEZbYOmupblVF4TDi7iFDvlBcAsVmF5HKD0++r13iwQxWMsOLSNbtoQMyqc10kACCNQFnw1qu8dZs38bca3ZVSAMq91U7s5iw11MCI61g8n16a/PRqsD0ar747A/bqAO2RpTMDx1nxA4cajV4HXyHWjbensWtkLlLpbGe4ohXuZpIA8Bp60FW4nUT5/zrVrghxaW4RbsbKVs97EGMPZ1cR77H3UHXMQZjkPGlts7QfF3VuPJdtLdtdezTkAI59fCnK7fFu3hrS2hFvvsDqGuNzYeEaCprZW17jEtZwuFXlOqk+gJNdUMf07GLZcy4gESTFIbTxg7MqtwK7d1CTHenrUHuTcG0LXbBrqLmgZkXvH9XiYqpd5N4LjYm12hMQAF4QrdRzP5Vnlpxo2xxt7l04fBXcPbluyUDTLmJJJPI8BJ8NadLs+3fKO0kRpBiQddahcFj/pWAhz3jbKsT9pRGbzzCajNx9vXXyJlDJprMMsgsSevSOWprnjjjjikjreGWhy9Bpc2PZA/qwfOTSlnA214Ik9VUcvSsxV/uxzIpDZzvqGHdEQcxJmNQZ5DlVbGNOrJFBXdxdQZOnLkfPSuFaK1icSqqWJhVBJPQUyRrtXaAshTxc6Kv2tNfEKOJNDuF33yXHXEKAAffXUA/ZyxPrVQ+0zex8ViSqkqiaQD8vTT18hTDDbbN3DG27E3EIgniycufEUm2tzbCoOWmR6QOJtYhFYGV95Spj7iKdrcWIiqc3G3j7DLafW2x1n6usSPyq3fo+nGnGSlubZ/jeNpddDTGbW7K4EdT3gezI1zEalfPw++meD3gW6zWgCLvFUfulo4gSNRwph7QLJODuNzt98T1AiPgTQji9n4dnw64LH37V69BWyG7VFkalu8MoHjPDQUux+PGsVvksParqb6KQA5tsQeYllBjxnLr4CpO1cJbKCFB4COGnI02uYC1eKFyWdFKdoCVmYzwAdJIBjlUiAqLkkKdIYiQY01148AdeY61VHDKhO9aLZlJJQ90/mPLlQfvRiu4t4f1iWrmbxcJavr/7J+dFeO2rbsKxd1k8FXVj0gDnVcX2e7fvZjo2SEIjJ+ixdhk9Gy+tUIklyLeyGIa5kH7IxTWx/wsWPhSex8ajm3mcFmtEEdRcsWZ/37Lf2qDtpbRbMHJ7qgv8ACzg7h8tQag8FtU27hExki3/ZTED7wPhQEeUFm4mMR2Z7xBuFRathuYW3LfGFEedWynuooLDQDhPgJPXT41Q+y9nXXZHtKwKsWRyJUMs5SAPHT4VbO4u9ov2Ql0dm8wJHPmB84rDE1wjSSbtoJ1UiROYHTUc/yoD3yv4fDscW4Y3QRbyZo7QfagakgT69KL9t7zYbCr+mvWx9lAZZj4KJoJu7ws5W7h7H0i+7RbQkALBnNdP1QMwheJrXcMa7Y62Dvfg7/wCj7I2SDAD6Gek8QfPrU3f2JhHBBtICZ72UE+OpGtO7+xrF4j6Rat3XAAZysAnwE6CeVOrmAVYC6Dh+VFLtGiyRe0bRWu8fsyDqxssCNe6BB+BJB+VVBj9l3LN7syCWJhY4k+HjXqJ7JXwquPaTs4WymLXTK2saENGh9anTXBrKKnF3z7K3ubLuIzggoQBIcFZ8BNMrO07tstDZSRBjj5TXV3ee87FnOZehk6edN8daBh191uHh4V1KS6PPr2TOz95MdiGWyuJuJmzQA2USFLSSIPI1EbWxn0nEPcJPIAHj3VAH3VxslAbg7O663IbKcgA90yCc54iRw51K7Fs5rtx9LmZhoOEuxJA+HzrCTLii1vZhiBcsXw3BXDjydAfwPxpl7P2P0u6hUrlQQCOjkHziaR9lz9guJa6ctsrbUNpq6ZpAHWCDwqd2VibQvW8hCgW3BJEcSrazz7prLc9Vy/xyrugqy5UdmOvWu8C8oDrrrqI+VMVxk8L9n+zP/wBop3YxIIAD22Maw0fITVUee7H6mgDf/eAlGCGLVuSWH+kdeAH6gPHqYHWkN7N8i7/RcMwkz2t1TICiAVTQamYnlymg3ei4EsagRIEcoEmPLSPWk3vRUYUrAq3h1UB7ssza5Zjjzc8ZPT502xGUmVAXyNGux9h27VoX8UnaXLslLZkAAc249RynWktp4OzfHdtJZufVZJCsejgk6HkwiD1E1VmXAJJtW6hHe93hNFWD9rG0baBA9sgAAZkBMD1pHdrdgYpAgaL7XWVUYQMiIpck8mDOunnUve9mdxBeLPb/AEPvjU/VDCNPsmmkhvJN7NsHNpb947ESHvQGXKwVQAQTOo86I9gY5MNcwmP0yZwlznlUzmPo0HSkbfsyuXFDrftDTmG9OVSmH9n17srlnt7DK5BEq/cYaSviRx8qBam+S8sBYGUEFcpEjLEa85/Ggj2qMThRYWGuswKqTxykH+fGOtQu6+7e08MnZWtoILY4KbbNA8J5flUhiNyMRdc3LuJV2PMox06DXQUS+xrghDVc3SIa5tFML2mUW3IRmUXFBn9AlxZEQCW7QHT6q8Klbm9oF0ABCC8FhZEx9KVZ933slwt+3NSo3Mdlh7wLE945DqvYXbUHXjNwGefZjzrnF7n53ZkxKrIuBO5OXOlgD64kq1jNyntOUVSMckkpc7Afjd8roQZbNjNkSQcOMoZrd0sB3fdBsgeR8KjMVvrdLFezwwzEccOoMM66kwI/RuDPWass7knOW7XQtMdl9Xt3uZff+xcZJ9Y5UxuezNWSGuS+QqX7LiTatW5jPrHYgxPM0WKwHxG0MMMAt7EXbysz3FS1YYJJRyDlBkKOEnxqu2xxLO5z5XJBBuEsQeIZ4luU9dKuTafsaF0/+JuLbVnKJ2S90O+Yic+vSfAVp/YwDat2vpD5ULMYtqCzNxLd7kAAPAVOkpTVlb7BuHCdnev2v0N7NDaF4UTKaGJJHL7663jv3cOVE5bhhnynLBJz5VI1WCY06VZ+yvY5as3bdw3Lr5GDZWCZTBmD4TTbeHcbCvcc3sUQzElpe2DqfEfzFFM3jOFNWWBuZvBax+HS8jgmO/bnVGjUGhr2wbzfQsLlt3MuIusMg5hQe8SOQjT1oNwe52CsHNbx95Dwm3ftKSOkhZrrF7j7Ouu13E428CwBBa8jEjqSbfD1pnNwQ+7/ALSsYwy3HVliJKif58/+jve7a2IvYdwWBSJMCI/a5jXThrB4RTvBbn7KttKYzPMcb1sGZ0iLZ+Yovt7u7N7JlGIOoyle0BiQR01Oka/ZqZQvsvySAbdXcexcwoa4GNxvDkRwE/fQI+GNp71huKNpPgdflFWxh9qRcbDo1vKoUWmzTmldQ2vAEaeZqo9rbRzYp7hE5iZj4aU09yWMMPhLhIyo0g8gRRvu8Fw+EvduOzvI69jpqxKOSLhBOkSR5UE30CcLwbyzUT7EtLdwDv7zWcQpuSZJRxlBBnSIPGeB602JEeNskBhxVToC0fWJ0gcdelJNt4ggoW8Q4U/Ajj8Ki9pt+lf9pvkaa0qNPKw22dvRfZgqJLcsqgnj5CKe7ybfvWh2HaF3jWCco11kHidB4VXoNEGB2pbVbaMmYxqdNDPiKTRSyXyP9jYXK+fvMSNW0jNPAeAEUtjS+IxFiwyFVZ5MwZA1PDwB+NSdrFWkGZmAUcxqPlTnAWQ+08MF4ZGPz8fOs1dlSf00b2ojX8Rd7PKRaUAAaZlUwcupnLJJ48eAggq7R2d2ad5Rm0BH1uZH3NGv1v1TUluhhVXEYu86sboJyLJBJZm1MqC0AQMw5mkN6r9pcUwSSBxmOfJtRIIAnXUASNK1MCC2a11W7TDk5ie6V1h2WHynnoqHTlB51MXDtNzdBVzoDdDAcI0LyeET6CoW3vB9CBKgNdF8m2ZBQwFVy0GV0ywNedOrvtAxJa65W2GvDK+hiFBAjWZhjrU0bRz6UlpTF3wW0GGhYD9V4+5/OuBsTaBjvXv71v8APUM2+mKVQqsgAAgZZjTz1prd9o2NgZXCxx7oM/KjSV/c/wDK/YLl2Jj+Mt/efxrtNg408fnc/iaD8P7SMcGUtczKCCRlUSJ1AMGJHOnT774wzkxBKg6Hs0BjlPd40NUaYs05ulS/BLYrdHaTFsptQZgdoJiPKrC2DiD+jOUwbg1jTvPzPLj86pi7vnjxwxD/ANlP8tGuzPathrdu2Dg7pdQsxeGUsANQI4SJiujBljBP7nn/ADsObLKP2Yc4jfDErddSUCJcKlimmU4iATBnu2+JHGZpzj95LvauEvRbJkkW57K1ntBbkkHNnV3Oo+r4Ghge3EHhgz/fj/l0k/txflgD/wCp/KzWVmvjl6DjdvbeIvXMt1XAazoezKgXVVSSD+tnmDwyeNReG2ptEW7RYXCWw7OSqBoa5bPZZoUd5WTgB9cTwFDB9uNw8MCAfHEf/jSFz24Xh/qlv+9Yn/AKLDxy9BzsnaON7bDrcS8VBcXpWR32/Ry2Vc2UKdVGmfWhze7ca5icVdureVQTEFSeHkY51DD224k8MLaH7zH7ooN3j3lvYy+bzjs5HuozBR1Op4mpk0dGHBkTtbBh/wBmDg64lZH+yJjy74rtvZ2w/wBbP90f+bVP4vElmJBMeZ4U2JmnSIl8jInyXZhdyQhlr+Yf+Uf+bRJa3JQIGDWzJiDa8J53vIetecWGo9KILBADaD3Y4fqPp86dInz5H2FG8GzsSty6MKjOXILZUAhYy6atA05GaFMJu1fF1Tew97swwzZUJOUHUDzFXJ7MLKmxduQMxuZSfADQehJova0OlJbGcpN8lAf9muM62/7X8Ke4HCXdkpda+qXbd5cmVW4Oslc2nDU1bww1qNGUD0H40xxu71i4DnQXPAmQPhzqdRWlHnG6STJ4nXznnTnZGB7a8lvMFzHVjwA4k1aW1vZzauOezDqZPEfM6mZ86Fdp7hXrfuq7DwFPUhaGPbe5OCHv46fLKPxNPbe7OyU1a+z+HaR/hWgbGbDvW/fRh5imD4cjlRYU/Ra9ixsNUKlZB0JLMT6GdKZ4HHYK3tTBHBs2TvW3zMzavokFiY70CqwyV3ZYg6Eg8j0PIjxpi3LS2mzYPF32sjLnOYACc6kyREBZgjhqNNRNZh76OXunLmeMwHA8BxHLTx9YMP7rf0nh1xFoTcVctxBEzxII+JBJiGOmuiWC2cQSSoMAnMzECI1z+hB15MQedIAF3iBz2lI5seHI5eXDkfDnpwpsw08ppbauMW9iGZSSiDKpPFgNJPiTJ9RTZrn8/M0AJXR+P3VFqhPAGn+Ju90+Onx1qPBpoTHuE2VeuEhUOmusD7yKJNl7hbSOqWIB0lnSPkxoXw+IK8CR5GpfCbxXk4XHHKQxGnTQg+lDHF1umPcBuftDE9r2eHJNohWDDJJkiEzQGOnzHWnSezTahE/R48C6T98U+wHtFxaATecxyMMf94US7P8AapdHvhCPFTPqQR/hNLYrVJ9gBsncTaN+41tbDIUMMbgyLqSNCfe4cpolw/sdxxEtfsoeksfmFijvC+06yQM1sj9lwY/tBanLG+OFaO+QfLh50Bb9gBY9jE2xnxji5GuW2GUHwlgT8qhcd7H8arxavWrifaJKH1XX76uiztmw/u3FPnI/Cndu4je6ynyM/dTFb9nmjeXdbGYBVOIgIxyqyEETExMSDFDzuftE+tend8dgLjsJcsN3WOqEicrjVTpwHXzrzBtDBvZuPauqUuISrKRBBFNUJt+zVtC5CiJJqVG7rqhu3e7aADSCDmngqnUZjB49KhB50rdxLEZSSQNfXx6+tBJyiywqXtP8Pw/6K1RNg0Xbh7vNjsQE4WkhrrdF6ebRA8moGXF7P8GbWBtBtGeXP72o+UUQE1tUjQAQBAHQdK5IpASK2TWHDTyHwp/lrYWlQ7It9lq3EDjPE8eFN7W7dpZygif1m/EmpzLW8tDih6mQb7t2yI1++oTaPs2w92dYP7I/AijeKygVsqDaHsaB/q7yjzB/AVAYr2MYse41pv3o+8Vf2ldGKAs89bL3D2xgrnaWEE8DkdSGHQgwD/PCuN67O27yZL2Fu5Ce8ttFhumYIST616HzCszimFnkPFbLxFgRcsXk5kvbdfmRwqNN+a9mG+Bzpvfwti579u2/7SA/eKAPHNxSeRrg2z0Pwr1xf3bwJ0OHs+iAfdTVt08Byw6egpBseUQa2pNeq/8A+Twf1bKeqg1yNgWBws2v7In/AA0Wx0jy2C3LXypdFu8lPwNepLezbQMBF9AD+FKfQbY4Iv8APpRYUjzDZweJPu22M/qmn9rZOOPC03wr0i2FXki/z6TW0siNVA8P5FINjz5Y2NtInS0Z84qWw+D2usQpHmTV3KARI1Hhr91aNsdKY9iqcHidsr9Uaa8SZ8KZby7vbQx4BvWLPaDQXAxVo6HTUefCriIFYVHSluDaZ59Hstxv+z+P8KUX2U4zm1sep/Kr6nqPKK5kcadsmkUxsj2UPnnEXJQfVt6E/vEGPh8KtbY1i1hrQtWbORByBBk9SeZp8/PX7p+NJ2RlAEs0c2Ovxj8KBoWXEL0OvXWu+1U8xTVrg/kUhcxC/wA/9KAZPpIESaVDGsrKCTkgnjWQQONZWUAYZjjXSz1rKygZmSsAI51lZQApPWsMCtVlAGiBWssc6ysoA0FrKysoA0Dx8qaYtrojs0VuoZipjw7pE1qsooaO1BJmFBPEGJ+M13r/ACayspIGcEzwI+R/GtAnqPgR+JrVZTEbzetcdmOnxFbrKAM8NKTuOo0JAPLUVlZQBpm6Vw1ZWUAJNHSkXb06VlZQxoQuudeM+v5VF4vGKvgekxWVlC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486" name="AutoShape 6" descr="data:image/jpeg;base64,/9j/4AAQSkZJRgABAQAAAQABAAD/2wCEAAkGBxQTEhUUExQWFhUXGB0aGBgYGB4cHBsYHRggHBwdGB0eHSggHBolHBwcJDEiJSksLi4uFyA0ODMtNygtLiwBCgoKDg0OGhAQGiwkHyQsLCwsLCwsLCwsLCwrLCwsLCwsLCwsLCwsLCwsLCwsLCwsLCwsLCwsLCwsLCwsLCwsLP/AABEIAJgA8AMBIgACEQEDEQH/xAAcAAABBAMBAAAAAAAAAAAAAAAGAwQFBwABAgj/xABMEAACAQIDBQUEBgYGBwkBAAABAhEAAwQSIQUGMUFREyJhcYEHMpGhFEJSscHRI2JyguHwFTOSk7LSQ0RjoqPT8RckNHOUs8LD4xb/xAAZAQADAQEBAAAAAAAAAAAAAAAAAQIDBAX/xAAqEQACAgEEAgEDAwUAAAAAAAAAAQIRAxIhMUETUQQiYYFSkaEFFCMzYv/aAAwDAQACEQMRAD8Ar/FgLeORCYmcx4dOHA0QbLwZxQVUAzqDHOTqdOp9aHLS9ownU5dY/HqaJNhWiCqghTICtOscDxivPlj4Iq2RuOLKQS4cwTBEFZ4eB5/Co/sWWDmXUwdeXiOQo/s+z6xdc5cQ5VHyuNNIX3R46gzyoxv7m4RFKLhwUzE66kEiNOcAVXjpWUoFJ4Tab2XzI5Zc0lCe62us9AYrm4hxV2F0a4SyAmEmdQCeHH5UrvFsm3avNbttmCsADzjTjTazmUBTrp3deHkeVCkmthV0Ji2VOVolSVJHOPvplfuaEcKdO5gd4EydI16fnrSOMtjl0BA5+tNck0RqiZ611ctAAcST8KdWcKVBJMA03xTaADlWydgbwrEeY5+dTWzr5VYnRuvCaiMMQD5iaf27cjwmPAeJqJh9x5h7N3sEUr/pNJ+1OsVMXMG1uwHdJuiZ6MoPPXmDw1qKXaiWbLIms8yASG6+HlRRs7ENdsq1tUdgJ1Gp01ETGsfKsMjkqZq3wRm29qk20tkkHNBA4jujmOFZtFZTs1GdiugEEqxE9OcHxqOxyyqMUytmYsoEa8vTQ/CnV7HfR8mZczFZieU6zGpYchU6OEhOJF4fBrnUXWKuv1Y4mfkKkL2zrpXPbt6RBbyOvHnry6UzfGm45bMVBMhhoR+MVJYDHXUbusSh+s0xPxpylJbhGeljW3uzfvFoQBidJYD5UxNlUUKbikhjmgEakRHnp86JDh1ytcUlhyUNoOZJ+/SoPGonaG4MvaMJbXTNznp6U8eXVsaxlbErNwhMsSokmTqDz8qcYa8HfKASR01MRxmkVCgFsmfMvAkqB+0Of8KTxdzOy5NBlAiII8PEVbimbSbS2JrF30ZMtghS2ne1M9THAfwpTeTDqLupOltADy4c6HLV1lRipgsJJHEDkAad742iLqQTrbUnxMcaqGF6XucjT7HibeKIBbYwBEgwAeMkcOVJWCl7OLjAllyqVB5Dj51x/RVtsLbu2i5u5jmWBEgiADPnSF/Z9yA0ZNQe9pM9OvjFZ+KPWzBylHkkN3dnXUtqrZSocll45u7w8akMbc7Nv0gBDCW72hUaAGPP50BYjHXEcqWJyn8DP303ONYW8k6HjNEviSm9TZvHPUQywIl3uqMoOnd1mOs8PGhzbSd4nNPMgdeJop2VHYxmRNICudXMTwnw+QoKv3STRgT1t/gjJJNFiYHZuytAu0iIMmcMQT/xNKL9h4fZ1qwLgxJupaDEsbTRJjMQCxPKqKuYlwY48iCJ4aGu7WPiAUXQHVZUtP2iOMfjXdpXozquC8929qowu3C2RGcMSTESinWpPGb6W2t3BavLnB0B0kc4PAiqMwW3sisozID0hx8CAfnU/uthreJxAa6c1q2ATpAduSkco51z5Ytqro1jGWSSjHkjcfnuXnCNnaZJHieNEOwd2MZfILWHNkSMpITNpxBMGJ5xR7d3zW1GHs2ySeC28qADxM6egNdXN7roA7lu3JAgvmMeJJUDh0prCkkmyn8fS/qYHbC9l94sRiXW3IOUC4JDzoPdObTjTYeym9auRcxdkdciu7eQTSSfMUR4jeFMhtl7dwEyQQHM9dCdazdLad2/iLq5iLaWWygg8Rw97UaZq1SXA/DjVshcT7M0aP8AvdxSBGuG/AXaZt7LF5Y344Zx9zmrdsbLtlQcupHWlv6Lt9D8TWqxpGOvH+n+Sqbfs9YWxb+k2ysQ02LgJEzoYMUjf9nj6xi7AB+0Lg/+NW5/RFrofjWxsm3yBHrUvCmPVj/S/wBymrvs8coVOLwpkgznI4fu053e3KuYdyTi8LB6XOcECeo1OlW8NmL9pvjWf0WPtN8aTxJqh6sXp/uV5idgPlhGwz8QQbwEqZ0pntbcq9dtBFNlmUdxjcURpw0PhxqzG2Mh5mkW3et9fxrNfGj7Hrx+mUVtPczGYZWd7WZBqWQhgB4xy8YNMGtgquQluoPAD4/z999YzYKopZYJGuqj5HiKqvb+xRZv3iLZt2sqknipkSI6Eg8OqmozY9KslqEl9JEfRyuptg8eZykDr50nvHhGYrdCqggaA6+cda4x20QqjJJUscvHgBz5Ug+JZ1DNJjkOWlc0IyTsWODsW2CguXgWjIvmcx+NT+Ow+GWYkeIJMDy8KjLNhbagqWOYTB0jrHhNb1uDX3QdZ+cxxHj41E5Ny2ZMsjvkSxuGVlLWzmmeIy6cAOnnTjejDF74j3URVJOkGBUdfuMQVBho0jgOQjrUtvMzC6zm8ikBe4CZaeY0I05612Q1eN7itvcYfSbqJkTuo3PT5nj5edL4qySrAuT3eJM5hr1MD+FQ+Cx+R2K98RpI0zdeHCnl65cdEbMFAJg8I5/w9azpphdKmCu0LOVzBzCYkcK62dhe0aOQ4072xfzACOcz6RpTTBvCkBoniP5866k7iK9jd+05bm3idaWCAgj4dTSgXMQFPLWtOx1BGs8tdPOotsi2Em2tyL17EH6BZvXbWVTmdQsGNQSSFPDiKfbL9j+0Ce+tpVIIM3NRI0IgdYr0LZtkCNAOgFdFa6KLsom17EMSffxVhfIMfwFLtum2zItG+LwebkKhXKdF5kzMD4Vd/ZDpVQe0THgXr7DhbXKPMD/NWeRLSd39P/26vSYA2y12/ddT7z5V9NPvNGftJsraw1qyoHuE9JJhdfGTUN7MsGt28g4i2M7ac+U+v3VZp2giYlhp2oCgAjMckd4AeJ8+HA0qolzuTZKnYQFpEW5lyoqjToIqB2Ls3sMfct5s02SSf3WEfKiXH30vIZF2zcE5WXTWJErwaehFV/7Ntrvi8b2jiCbZED9k/nVUZQTp2WVs5Ztr5U5y022WP0a08gxwNaPkwo4YVquqSvXlWMzATwmk2kOjqugaeYNwygqVI6iDXQw4mTUqafAUNUtzWmTWKeC3XAVek1n5l2VpGjLOlVN7VMGwt25crbVyjgLOsZrZ49M6/uirkFoE9PChLfzYvb2rloDW6hUaf6Re9b9ZEfv1epTWxNU7POa2GaDDQO7w58RT3BswKqzlBMGNSfCKkt2cB2rW7LZ7Zu3FK3PqhcrE9w+80cNdPGrqGydmYS0QLNp5XvvdgtHVmIkHyisNDka6qWxS+LxoZlt2wWHAZjMEVF3MbqxNyDqsCeR0/Gpo7Ovo1y6IPZwwKmQNZX1PGKj8dsrEXne6U1JljwEnXh5a1lHGk6MXSGdxYXUypEhR4nnUn7RcMFxJjug6eZFEGx9wGORnTXsw0n3c41HMyfzom29u6+Kw9zsbS3LgxWuZgvc7Ijj5kaVvGNJjgk3TdFX4KyqW5ZwCw011g6GYGlJXFd07iwB3cuug6iijaOwL9rOuITKRb0RXnQwBBjryPGDQ5iXuIAgIRhqBx4+M8fSoomaWqluQe0bjGA/GOHSkMPwmDx6aH+NL7SsuDmfQzB89fyrez5yNA58ehI/L7q16K6MxACr3R6njPhTe1dkQZn5V3e4CTz186Kd3N3bFm0MZtDS039VaHvXfHwWnGNkrg9Nhaw+VQd/YdlxDNeI6G9c/zVHXdyME/G2x87jn8a3AIdqYs2rVy5HuKTHjVA7zYmQinUu8t4qveb4nL8as3Dez3Z9thftKxIPK4xXoZEwYk+tDO3N1ymI+oyFTlmZCkwRoOP8ACscm7R3fFyKOOS7Y79k+yuzwzXY71159FkD5yfWhDfnNdxV7KpbvQIWeGn4Ci9O0t28quAoEBQDA8NWNBGKwrZoN1ssAwT1HPrUSZeKNS27Iu3s+4hVpKFSCpLQQRrI1mRVo7g4i02L7RSFvG2zXLIUxmMSykCAGOsciTxoR2HsjM2ltn8cpYflRxuTu6cPjHu9mVtspjSIZokeWn+8elNSsmcVFbErsDHWsTZzmVaYYLdYeIiCsj0rWJ3Ws3ODYkHquIuD5yagl3FurZNvs7btoFYXnUFQCJcRrrEDzpkNxcWP9Hb8xcA/Cr1P0So4+mFGG3SRRHa4sR0xF0fMRUhfuNbRkRHYBYLXSzjj+yxY0MbG2FjbLklYBHHtQeEmOfHyptiNl7TLlgt0SZhbwgemcVz5NWR6aaX4KePHV6witXb4dXKs97my2iAgPNhozGORietTdvbhVZvgW5IAzHLmJ5AH6x6a+dAC4Xaq8FxH94p+9q7wmC2h24vXbV/MFKhsyEqOMIM0AsQBPPSZis4/G07RbE4QS5X8hWu1QgDqpJbUIgJk9B1p9hdq3nIy2ORmWiDPAjLNBOKxmPGItKwdQScjX1tiAIzn9GSY1HSdBFWHsuzltgOz3WPUBR6KDCr0kmpw/E0SvUGRxilRrPcJBaFPg0/HrNa2leW4hXOFMghtNGGsxpzrMemkJNtyRlzAFWhgSs6xIBH71C2djcKtffvFU1Zgf627h5ieJF22fEoPCuyONJ2jnlJPof4/ZOFy9rkztbOZMqgkazlWNIngD0oE2bukrXS+PxZv2yxdbRFwvm1gHXSAeCiNOUCihdquLYudqG7maG144cONfegdje4fbPSkt4MOrh7oEXbLO8DiyJcK8ecqAf1Sw4htHkTrYIxjJ0uSLv7BwaZmtXHVM3ehD3W5fAHgan9hbAwlhmK3XuZlhhcBIIM6kRGvWhDG4lrt44ayHAaRBIM5oMtCgKRPHWKsjYO7lm2iOztcZVKg8Blnh4joTU4lHlmDi7JW1hkCIEAyqBljhpwqK3SSFxA/2x/wLUgcEqFmtj3uKse6T1B5E/A6cKG9k7US3cvoVBOcHvEKfdAjh1FalJEZ7R+yS+jXlleyc5UJBaCoL3DEZbYOmupblVF4TDi7iFDvlBcAsVmF5HKD0++r13iwQxWMsOLSNbtoQMyqc10kACCNQFnw1qu8dZs38bca3ZVSAMq91U7s5iw11MCI61g8n16a/PRqsD0ar747A/bqAO2RpTMDx1nxA4cajV4HXyHWjbensWtkLlLpbGe4ohXuZpIA8Bp60FW4nUT5/zrVrghxaW4RbsbKVs97EGMPZ1cR77H3UHXMQZjkPGlts7QfF3VuPJdtLdtdezTkAI59fCnK7fFu3hrS2hFvvsDqGuNzYeEaCprZW17jEtZwuFXlOqk+gJNdUMf07GLZcy4gESTFIbTxg7MqtwK7d1CTHenrUHuTcG0LXbBrqLmgZkXvH9XiYqpd5N4LjYm12hMQAF4QrdRzP5Vnlpxo2xxt7l04fBXcPbluyUDTLmJJJPI8BJ8NadLs+3fKO0kRpBiQddahcFj/pWAhz3jbKsT9pRGbzzCajNx9vXXyJlDJprMMsgsSevSOWprnjjjjikjreGWhy9Bpc2PZA/qwfOTSlnA214Ik9VUcvSsxV/uxzIpDZzvqGHdEQcxJmNQZ5DlVbGNOrJFBXdxdQZOnLkfPSuFaK1icSqqWJhVBJPQUyRrtXaAshTxc6Kv2tNfEKOJNDuF33yXHXEKAAffXUA/ZyxPrVQ+0zex8ViSqkqiaQD8vTT18hTDDbbN3DG27E3EIgniycufEUm2tzbCoOWmR6QOJtYhFYGV95Spj7iKdrcWIiqc3G3j7DLafW2x1n6usSPyq3fo+nGnGSlubZ/jeNpddDTGbW7K4EdT3gezI1zEalfPw++meD3gW6zWgCLvFUfulo4gSNRwph7QLJODuNzt98T1AiPgTQji9n4dnw64LH37V69BWyG7VFkalu8MoHjPDQUux+PGsVvksParqb6KQA5tsQeYllBjxnLr4CpO1cJbKCFB4COGnI02uYC1eKFyWdFKdoCVmYzwAdJIBjlUiAqLkkKdIYiQY01148AdeY61VHDKhO9aLZlJJQ90/mPLlQfvRiu4t4f1iWrmbxcJavr/7J+dFeO2rbsKxd1k8FXVj0gDnVcX2e7fvZjo2SEIjJ+ixdhk9Gy+tUIklyLeyGIa5kH7IxTWx/wsWPhSex8ajm3mcFmtEEdRcsWZ/37Lf2qDtpbRbMHJ7qgv8ACzg7h8tQag8FtU27hExki3/ZTED7wPhQEeUFm4mMR2Z7xBuFRathuYW3LfGFEedWynuooLDQDhPgJPXT41Q+y9nXXZHtKwKsWRyJUMs5SAPHT4VbO4u9ov2Ql0dm8wJHPmB84rDE1wjSSbtoJ1UiROYHTUc/yoD3yv4fDscW4Y3QRbyZo7QfagakgT69KL9t7zYbCr+mvWx9lAZZj4KJoJu7ws5W7h7H0i+7RbQkALBnNdP1QMwheJrXcMa7Y62Dvfg7/wCj7I2SDAD6Gek8QfPrU3f2JhHBBtICZ72UE+OpGtO7+xrF4j6Rat3XAAZysAnwE6CeVOrmAVYC6Dh+VFLtGiyRe0bRWu8fsyDqxssCNe6BB+BJB+VVBj9l3LN7syCWJhY4k+HjXqJ7JXwquPaTs4WymLXTK2saENGh9anTXBrKKnF3z7K3ubLuIzggoQBIcFZ8BNMrO07tstDZSRBjj5TXV3ee87FnOZehk6edN8daBh191uHh4V1KS6PPr2TOz95MdiGWyuJuJmzQA2USFLSSIPI1EbWxn0nEPcJPIAHj3VAH3VxslAbg7O663IbKcgA90yCc54iRw51K7Fs5rtx9LmZhoOEuxJA+HzrCTLii1vZhiBcsXw3BXDjydAfwPxpl7P2P0u6hUrlQQCOjkHziaR9lz9guJa6ctsrbUNpq6ZpAHWCDwqd2VibQvW8hCgW3BJEcSrazz7prLc9Vy/xyrugqy5UdmOvWu8C8oDrrrqI+VMVxk8L9n+zP/wBop3YxIIAD22Maw0fITVUee7H6mgDf/eAlGCGLVuSWH+kdeAH6gPHqYHWkN7N8i7/RcMwkz2t1TICiAVTQamYnlymg3ei4EsagRIEcoEmPLSPWk3vRUYUrAq3h1UB7ssza5Zjjzc8ZPT502xGUmVAXyNGux9h27VoX8UnaXLslLZkAAc249RynWktp4OzfHdtJZufVZJCsejgk6HkwiD1E1VmXAJJtW6hHe93hNFWD9rG0baBA9sgAAZkBMD1pHdrdgYpAgaL7XWVUYQMiIpck8mDOunnUve9mdxBeLPb/AEPvjU/VDCNPsmmkhvJN7NsHNpb947ESHvQGXKwVQAQTOo86I9gY5MNcwmP0yZwlznlUzmPo0HSkbfsyuXFDrftDTmG9OVSmH9n17srlnt7DK5BEq/cYaSviRx8qBam+S8sBYGUEFcpEjLEa85/Ggj2qMThRYWGuswKqTxykH+fGOtQu6+7e08MnZWtoILY4KbbNA8J5flUhiNyMRdc3LuJV2PMox06DXQUS+xrghDVc3SIa5tFML2mUW3IRmUXFBn9AlxZEQCW7QHT6q8Klbm9oF0ABCC8FhZEx9KVZ933slwt+3NSo3Mdlh7wLE945DqvYXbUHXjNwGefZjzrnF7n53ZkxKrIuBO5OXOlgD64kq1jNyntOUVSMckkpc7Afjd8roQZbNjNkSQcOMoZrd0sB3fdBsgeR8KjMVvrdLFezwwzEccOoMM66kwI/RuDPWass7knOW7XQtMdl9Xt3uZff+xcZJ9Y5UxuezNWSGuS+QqX7LiTatW5jPrHYgxPM0WKwHxG0MMMAt7EXbysz3FS1YYJJRyDlBkKOEnxqu2xxLO5z5XJBBuEsQeIZ4luU9dKuTafsaF0/+JuLbVnKJ2S90O+Yic+vSfAVp/YwDat2vpD5ULMYtqCzNxLd7kAAPAVOkpTVlb7BuHCdnev2v0N7NDaF4UTKaGJJHL7663jv3cOVE5bhhnynLBJz5VI1WCY06VZ+yvY5as3bdw3Lr5GDZWCZTBmD4TTbeHcbCvcc3sUQzElpe2DqfEfzFFM3jOFNWWBuZvBax+HS8jgmO/bnVGjUGhr2wbzfQsLlt3MuIusMg5hQe8SOQjT1oNwe52CsHNbx95Dwm3ftKSOkhZrrF7j7Ouu13E428CwBBa8jEjqSbfD1pnNwQ+7/ALSsYwy3HVliJKif58/+jve7a2IvYdwWBSJMCI/a5jXThrB4RTvBbn7KttKYzPMcb1sGZ0iLZ+Yovt7u7N7JlGIOoyle0BiQR01Oka/ZqZQvsvySAbdXcexcwoa4GNxvDkRwE/fQI+GNp71huKNpPgdflFWxh9qRcbDo1vKoUWmzTmldQ2vAEaeZqo9rbRzYp7hE5iZj4aU09yWMMPhLhIyo0g8gRRvu8Fw+EvduOzvI69jpqxKOSLhBOkSR5UE30CcLwbyzUT7EtLdwDv7zWcQpuSZJRxlBBnSIPGeB602JEeNskBhxVToC0fWJ0gcdelJNt4ggoW8Q4U/Ajj8Ki9pt+lf9pvkaa0qNPKw22dvRfZgqJLcsqgnj5CKe7ybfvWh2HaF3jWCco11kHidB4VXoNEGB2pbVbaMmYxqdNDPiKTRSyXyP9jYXK+fvMSNW0jNPAeAEUtjS+IxFiwyFVZ5MwZA1PDwB+NSdrFWkGZmAUcxqPlTnAWQ+08MF4ZGPz8fOs1dlSf00b2ojX8Rd7PKRaUAAaZlUwcupnLJJ48eAggq7R2d2ad5Rm0BH1uZH3NGv1v1TUluhhVXEYu86sboJyLJBJZm1MqC0AQMw5mkN6r9pcUwSSBxmOfJtRIIAnXUASNK1MCC2a11W7TDk5ie6V1h2WHynnoqHTlB51MXDtNzdBVzoDdDAcI0LyeET6CoW3vB9CBKgNdF8m2ZBQwFVy0GV0ywNedOrvtAxJa65W2GvDK+hiFBAjWZhjrU0bRz6UlpTF3wW0GGhYD9V4+5/OuBsTaBjvXv71v8APUM2+mKVQqsgAAgZZjTz1prd9o2NgZXCxx7oM/KjSV/c/wDK/YLl2Jj+Mt/efxrtNg408fnc/iaD8P7SMcGUtczKCCRlUSJ1AMGJHOnT774wzkxBKg6Hs0BjlPd40NUaYs05ulS/BLYrdHaTFsptQZgdoJiPKrC2DiD+jOUwbg1jTvPzPLj86pi7vnjxwxD/ANlP8tGuzPathrdu2Dg7pdQsxeGUsANQI4SJiujBljBP7nn/ADsObLKP2Yc4jfDErddSUCJcKlimmU4iATBnu2+JHGZpzj95LvauEvRbJkkW57K1ntBbkkHNnV3Oo+r4Ghge3EHhgz/fj/l0k/txflgD/wCp/KzWVmvjl6DjdvbeIvXMt1XAazoezKgXVVSSD+tnmDwyeNReG2ptEW7RYXCWw7OSqBoa5bPZZoUd5WTgB9cTwFDB9uNw8MCAfHEf/jSFz24Xh/qlv+9Yn/AKLDxy9BzsnaON7bDrcS8VBcXpWR32/Ry2Vc2UKdVGmfWhze7ca5icVdureVQTEFSeHkY51DD224k8MLaH7zH7ooN3j3lvYy+bzjs5HuozBR1Op4mpk0dGHBkTtbBh/wBmDg64lZH+yJjy74rtvZ2w/wBbP90f+bVP4vElmJBMeZ4U2JmnSIl8jInyXZhdyQhlr+Yf+Uf+bRJa3JQIGDWzJiDa8J53vIetecWGo9KILBADaD3Y4fqPp86dInz5H2FG8GzsSty6MKjOXILZUAhYy6atA05GaFMJu1fF1Tew97swwzZUJOUHUDzFXJ7MLKmxduQMxuZSfADQehJova0OlJbGcpN8lAf9muM62/7X8Ke4HCXdkpda+qXbd5cmVW4Oslc2nDU1bww1qNGUD0H40xxu71i4DnQXPAmQPhzqdRWlHnG6STJ4nXznnTnZGB7a8lvMFzHVjwA4k1aW1vZzauOezDqZPEfM6mZ86Fdp7hXrfuq7DwFPUhaGPbe5OCHv46fLKPxNPbe7OyU1a+z+HaR/hWgbGbDvW/fRh5imD4cjlRYU/Ra9ixsNUKlZB0JLMT6GdKZ4HHYK3tTBHBs2TvW3zMzavokFiY70CqwyV3ZYg6Eg8j0PIjxpi3LS2mzYPF32sjLnOYACc6kyREBZgjhqNNRNZh76OXunLmeMwHA8BxHLTx9YMP7rf0nh1xFoTcVctxBEzxII+JBJiGOmuiWC2cQSSoMAnMzECI1z+hB15MQedIAF3iBz2lI5seHI5eXDkfDnpwpsw08ppbauMW9iGZSSiDKpPFgNJPiTJ9RTZrn8/M0AJXR+P3VFqhPAGn+Ju90+Onx1qPBpoTHuE2VeuEhUOmusD7yKJNl7hbSOqWIB0lnSPkxoXw+IK8CR5GpfCbxXk4XHHKQxGnTQg+lDHF1umPcBuftDE9r2eHJNohWDDJJkiEzQGOnzHWnSezTahE/R48C6T98U+wHtFxaATecxyMMf94US7P8AapdHvhCPFTPqQR/hNLYrVJ9gBsncTaN+41tbDIUMMbgyLqSNCfe4cpolw/sdxxEtfsoeksfmFijvC+06yQM1sj9lwY/tBanLG+OFaO+QfLh50Bb9gBY9jE2xnxji5GuW2GUHwlgT8qhcd7H8arxavWrifaJKH1XX76uiztmw/u3FPnI/Cndu4je6ynyM/dTFb9nmjeXdbGYBVOIgIxyqyEETExMSDFDzuftE+tend8dgLjsJcsN3WOqEicrjVTpwHXzrzBtDBvZuPauqUuISrKRBBFNUJt+zVtC5CiJJqVG7rqhu3e7aADSCDmngqnUZjB49KhB50rdxLEZSSQNfXx6+tBJyiywqXtP8Pw/6K1RNg0Xbh7vNjsQE4WkhrrdF6ebRA8moGXF7P8GbWBtBtGeXP72o+UUQE1tUjQAQBAHQdK5IpASK2TWHDTyHwp/lrYWlQ7It9lq3EDjPE8eFN7W7dpZygif1m/EmpzLW8tDih6mQb7t2yI1++oTaPs2w92dYP7I/AijeKygVsqDaHsaB/q7yjzB/AVAYr2MYse41pv3o+8Vf2ldGKAs89bL3D2xgrnaWEE8DkdSGHQgwD/PCuN67O27yZL2Fu5Ce8ttFhumYIST616HzCszimFnkPFbLxFgRcsXk5kvbdfmRwqNN+a9mG+Bzpvfwti579u2/7SA/eKAPHNxSeRrg2z0Pwr1xf3bwJ0OHs+iAfdTVt08Byw6egpBseUQa2pNeq/8A+Twf1bKeqg1yNgWBws2v7In/AA0Wx0jy2C3LXypdFu8lPwNepLezbQMBF9AD+FKfQbY4Iv8APpRYUjzDZweJPu22M/qmn9rZOOPC03wr0i2FXki/z6TW0siNVA8P5FINjz5Y2NtInS0Z84qWw+D2usQpHmTV3KARI1Hhr91aNsdKY9iqcHidsr9Uaa8SZ8KZby7vbQx4BvWLPaDQXAxVo6HTUefCriIFYVHSluDaZ59Hstxv+z+P8KUX2U4zm1sep/Kr6nqPKK5kcadsmkUxsj2UPnnEXJQfVt6E/vEGPh8KtbY1i1hrQtWbORByBBk9SeZp8/PX7p+NJ2RlAEs0c2Ovxj8KBoWXEL0OvXWu+1U8xTVrg/kUhcxC/wA/9KAZPpIESaVDGsrKCTkgnjWQQONZWUAYZjjXSz1rKygZmSsAI51lZQApPWsMCtVlAGiBWssc6ysoA0FrKysoA0Dx8qaYtrojs0VuoZipjw7pE1qsooaO1BJmFBPEGJ+M13r/ACayspIGcEzwI+R/GtAnqPgR+JrVZTEbzetcdmOnxFbrKAM8NKTuOo0JAPLUVlZQBpm6Vw1ZWUAJNHSkXb06VlZQxoQuudeM+v5VF4vGKvgekxWVlC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488" name="AutoShape 8" descr="data:image/jpeg;base64,/9j/4AAQSkZJRgABAQAAAQABAAD/2wCEAAkGBxQTEhUUExQWFhUXGB0aGBgYGB4cHBsYHRggHBwdGB0eHSggHBolHBwcJDEiJSksLi4uFyA0ODMtNygtLiwBCgoKDg0OGhAQGiwkHyQsLCwsLCwsLCwsLCwrLCwsLCwsLCwsLCwsLCwsLCwsLCwsLCwsLCwsLCwsLCwsLCwsLP/AABEIAJgA8AMBIgACEQEDEQH/xAAcAAABBAMBAAAAAAAAAAAAAAAGAwQFBwABAgj/xABMEAACAQIDBQUEBgYGBwkBAAABAhEAAwQSIQUGMUFREyJhcYEHMpGhFEJSscHRI2JyguHwFTOSk7LSQ0RjoqPT8RckNHOUs8LD4xb/xAAZAQADAQEBAAAAAAAAAAAAAAAAAQIDBAX/xAAqEQACAgEEAgEDAwUAAAAAAAAAAQIRAxIhMUETUQQiYYFSkaEFFCMzYv/aAAwDAQACEQMRAD8Ar/FgLeORCYmcx4dOHA0QbLwZxQVUAzqDHOTqdOp9aHLS9ownU5dY/HqaJNhWiCqghTICtOscDxivPlj4Iq2RuOLKQS4cwTBEFZ4eB5/Co/sWWDmXUwdeXiOQo/s+z6xdc5cQ5VHyuNNIX3R46gzyoxv7m4RFKLhwUzE66kEiNOcAVXjpWUoFJ4Tab2XzI5Zc0lCe62us9AYrm4hxV2F0a4SyAmEmdQCeHH5UrvFsm3avNbttmCsADzjTjTazmUBTrp3deHkeVCkmthV0Ji2VOVolSVJHOPvplfuaEcKdO5gd4EydI16fnrSOMtjl0BA5+tNck0RqiZ611ctAAcST8KdWcKVBJMA03xTaADlWydgbwrEeY5+dTWzr5VYnRuvCaiMMQD5iaf27cjwmPAeJqJh9x5h7N3sEUr/pNJ+1OsVMXMG1uwHdJuiZ6MoPPXmDw1qKXaiWbLIms8yASG6+HlRRs7ENdsq1tUdgJ1Gp01ETGsfKsMjkqZq3wRm29qk20tkkHNBA4jujmOFZtFZTs1GdiugEEqxE9OcHxqOxyyqMUytmYsoEa8vTQ/CnV7HfR8mZczFZieU6zGpYchU6OEhOJF4fBrnUXWKuv1Y4mfkKkL2zrpXPbt6RBbyOvHnry6UzfGm45bMVBMhhoR+MVJYDHXUbusSh+s0xPxpylJbhGeljW3uzfvFoQBidJYD5UxNlUUKbikhjmgEakRHnp86JDh1ytcUlhyUNoOZJ+/SoPGonaG4MvaMJbXTNznp6U8eXVsaxlbErNwhMsSokmTqDz8qcYa8HfKASR01MRxmkVCgFsmfMvAkqB+0Of8KTxdzOy5NBlAiII8PEVbimbSbS2JrF30ZMtghS2ne1M9THAfwpTeTDqLupOltADy4c6HLV1lRipgsJJHEDkAad742iLqQTrbUnxMcaqGF6XucjT7HibeKIBbYwBEgwAeMkcOVJWCl7OLjAllyqVB5Dj51x/RVtsLbu2i5u5jmWBEgiADPnSF/Z9yA0ZNQe9pM9OvjFZ+KPWzBylHkkN3dnXUtqrZSocll45u7w8akMbc7Nv0gBDCW72hUaAGPP50BYjHXEcqWJyn8DP303ONYW8k6HjNEviSm9TZvHPUQywIl3uqMoOnd1mOs8PGhzbSd4nNPMgdeJop2VHYxmRNICudXMTwnw+QoKv3STRgT1t/gjJJNFiYHZuytAu0iIMmcMQT/xNKL9h4fZ1qwLgxJupaDEsbTRJjMQCxPKqKuYlwY48iCJ4aGu7WPiAUXQHVZUtP2iOMfjXdpXozquC8929qowu3C2RGcMSTESinWpPGb6W2t3BavLnB0B0kc4PAiqMwW3sisozID0hx8CAfnU/uthreJxAa6c1q2ATpAduSkco51z5Ytqro1jGWSSjHkjcfnuXnCNnaZJHieNEOwd2MZfILWHNkSMpITNpxBMGJ5xR7d3zW1GHs2ySeC28qADxM6egNdXN7roA7lu3JAgvmMeJJUDh0prCkkmyn8fS/qYHbC9l94sRiXW3IOUC4JDzoPdObTjTYeym9auRcxdkdciu7eQTSSfMUR4jeFMhtl7dwEyQQHM9dCdazdLad2/iLq5iLaWWygg8Rw97UaZq1SXA/DjVshcT7M0aP8AvdxSBGuG/AXaZt7LF5Y344Zx9zmrdsbLtlQcupHWlv6Lt9D8TWqxpGOvH+n+Sqbfs9YWxb+k2ysQ02LgJEzoYMUjf9nj6xi7AB+0Lg/+NW5/RFrofjWxsm3yBHrUvCmPVj/S/wBymrvs8coVOLwpkgznI4fu053e3KuYdyTi8LB6XOcECeo1OlW8NmL9pvjWf0WPtN8aTxJqh6sXp/uV5idgPlhGwz8QQbwEqZ0pntbcq9dtBFNlmUdxjcURpw0PhxqzG2Mh5mkW3et9fxrNfGj7Hrx+mUVtPczGYZWd7WZBqWQhgB4xy8YNMGtgquQluoPAD4/z999YzYKopZYJGuqj5HiKqvb+xRZv3iLZt2sqknipkSI6Eg8OqmozY9KslqEl9JEfRyuptg8eZykDr50nvHhGYrdCqggaA6+cda4x20QqjJJUscvHgBz5Ug+JZ1DNJjkOWlc0IyTsWODsW2CguXgWjIvmcx+NT+Ow+GWYkeIJMDy8KjLNhbagqWOYTB0jrHhNb1uDX3QdZ+cxxHj41E5Ny2ZMsjvkSxuGVlLWzmmeIy6cAOnnTjejDF74j3URVJOkGBUdfuMQVBho0jgOQjrUtvMzC6zm8ikBe4CZaeY0I05612Q1eN7itvcYfSbqJkTuo3PT5nj5edL4qySrAuT3eJM5hr1MD+FQ+Cx+R2K98RpI0zdeHCnl65cdEbMFAJg8I5/w9azpphdKmCu0LOVzBzCYkcK62dhe0aOQ4072xfzACOcz6RpTTBvCkBoniP5866k7iK9jd+05bm3idaWCAgj4dTSgXMQFPLWtOx1BGs8tdPOotsi2Em2tyL17EH6BZvXbWVTmdQsGNQSSFPDiKfbL9j+0Ce+tpVIIM3NRI0IgdYr0LZtkCNAOgFdFa6KLsom17EMSffxVhfIMfwFLtum2zItG+LwebkKhXKdF5kzMD4Vd/ZDpVQe0THgXr7DhbXKPMD/NWeRLSd39P/26vSYA2y12/ddT7z5V9NPvNGftJsraw1qyoHuE9JJhdfGTUN7MsGt28g4i2M7ac+U+v3VZp2giYlhp2oCgAjMckd4AeJ8+HA0qolzuTZKnYQFpEW5lyoqjToIqB2Ls3sMfct5s02SSf3WEfKiXH30vIZF2zcE5WXTWJErwaehFV/7Ntrvi8b2jiCbZED9k/nVUZQTp2WVs5Ztr5U5y022WP0a08gxwNaPkwo4YVquqSvXlWMzATwmk2kOjqugaeYNwygqVI6iDXQw4mTUqafAUNUtzWmTWKeC3XAVek1n5l2VpGjLOlVN7VMGwt25crbVyjgLOsZrZ49M6/uirkFoE9PChLfzYvb2rloDW6hUaf6Re9b9ZEfv1epTWxNU7POa2GaDDQO7w58RT3BswKqzlBMGNSfCKkt2cB2rW7LZ7Zu3FK3PqhcrE9w+80cNdPGrqGydmYS0QLNp5XvvdgtHVmIkHyisNDka6qWxS+LxoZlt2wWHAZjMEVF3MbqxNyDqsCeR0/Gpo7Ovo1y6IPZwwKmQNZX1PGKj8dsrEXne6U1JljwEnXh5a1lHGk6MXSGdxYXUypEhR4nnUn7RcMFxJjug6eZFEGx9wGORnTXsw0n3c41HMyfzom29u6+Kw9zsbS3LgxWuZgvc7Ijj5kaVvGNJjgk3TdFX4KyqW5ZwCw011g6GYGlJXFd07iwB3cuug6iijaOwL9rOuITKRb0RXnQwBBjryPGDQ5iXuIAgIRhqBx4+M8fSoomaWqluQe0bjGA/GOHSkMPwmDx6aH+NL7SsuDmfQzB89fyrez5yNA58ehI/L7q16K6MxACr3R6njPhTe1dkQZn5V3e4CTz186Kd3N3bFm0MZtDS039VaHvXfHwWnGNkrg9Nhaw+VQd/YdlxDNeI6G9c/zVHXdyME/G2x87jn8a3AIdqYs2rVy5HuKTHjVA7zYmQinUu8t4qveb4nL8as3Dez3Z9thftKxIPK4xXoZEwYk+tDO3N1ymI+oyFTlmZCkwRoOP8ACscm7R3fFyKOOS7Y79k+yuzwzXY71159FkD5yfWhDfnNdxV7KpbvQIWeGn4Ci9O0t28quAoEBQDA8NWNBGKwrZoN1ssAwT1HPrUSZeKNS27Iu3s+4hVpKFSCpLQQRrI1mRVo7g4i02L7RSFvG2zXLIUxmMSykCAGOsciTxoR2HsjM2ltn8cpYflRxuTu6cPjHu9mVtspjSIZokeWn+8elNSsmcVFbErsDHWsTZzmVaYYLdYeIiCsj0rWJ3Ws3ODYkHquIuD5yagl3FurZNvs7btoFYXnUFQCJcRrrEDzpkNxcWP9Hb8xcA/Cr1P0So4+mFGG3SRRHa4sR0xF0fMRUhfuNbRkRHYBYLXSzjj+yxY0MbG2FjbLklYBHHtQeEmOfHyptiNl7TLlgt0SZhbwgemcVz5NWR6aaX4KePHV6witXb4dXKs97my2iAgPNhozGORietTdvbhVZvgW5IAzHLmJ5AH6x6a+dAC4Xaq8FxH94p+9q7wmC2h24vXbV/MFKhsyEqOMIM0AsQBPPSZis4/G07RbE4QS5X8hWu1QgDqpJbUIgJk9B1p9hdq3nIy2ORmWiDPAjLNBOKxmPGItKwdQScjX1tiAIzn9GSY1HSdBFWHsuzltgOz3WPUBR6KDCr0kmpw/E0SvUGRxilRrPcJBaFPg0/HrNa2leW4hXOFMghtNGGsxpzrMemkJNtyRlzAFWhgSs6xIBH71C2djcKtffvFU1Zgf627h5ieJF22fEoPCuyONJ2jnlJPof4/ZOFy9rkztbOZMqgkazlWNIngD0oE2bukrXS+PxZv2yxdbRFwvm1gHXSAeCiNOUCihdquLYudqG7maG144cONfegdje4fbPSkt4MOrh7oEXbLO8DiyJcK8ecqAf1Sw4htHkTrYIxjJ0uSLv7BwaZmtXHVM3ehD3W5fAHgan9hbAwlhmK3XuZlhhcBIIM6kRGvWhDG4lrt44ayHAaRBIM5oMtCgKRPHWKsjYO7lm2iOztcZVKg8Blnh4joTU4lHlmDi7JW1hkCIEAyqBljhpwqK3SSFxA/2x/wLUgcEqFmtj3uKse6T1B5E/A6cKG9k7US3cvoVBOcHvEKfdAjh1FalJEZ7R+yS+jXlleyc5UJBaCoL3DEZbYOmupblVF4TDi7iFDvlBcAsVmF5HKD0++r13iwQxWMsOLSNbtoQMyqc10kACCNQFnw1qu8dZs38bca3ZVSAMq91U7s5iw11MCI61g8n16a/PRqsD0ar747A/bqAO2RpTMDx1nxA4cajV4HXyHWjbensWtkLlLpbGe4ohXuZpIA8Bp60FW4nUT5/zrVrghxaW4RbsbKVs97EGMPZ1cR77H3UHXMQZjkPGlts7QfF3VuPJdtLdtdezTkAI59fCnK7fFu3hrS2hFvvsDqGuNzYeEaCprZW17jEtZwuFXlOqk+gJNdUMf07GLZcy4gESTFIbTxg7MqtwK7d1CTHenrUHuTcG0LXbBrqLmgZkXvH9XiYqpd5N4LjYm12hMQAF4QrdRzP5Vnlpxo2xxt7l04fBXcPbluyUDTLmJJJPI8BJ8NadLs+3fKO0kRpBiQddahcFj/pWAhz3jbKsT9pRGbzzCajNx9vXXyJlDJprMMsgsSevSOWprnjjjjikjreGWhy9Bpc2PZA/qwfOTSlnA214Ik9VUcvSsxV/uxzIpDZzvqGHdEQcxJmNQZ5DlVbGNOrJFBXdxdQZOnLkfPSuFaK1icSqqWJhVBJPQUyRrtXaAshTxc6Kv2tNfEKOJNDuF33yXHXEKAAffXUA/ZyxPrVQ+0zex8ViSqkqiaQD8vTT18hTDDbbN3DG27E3EIgniycufEUm2tzbCoOWmR6QOJtYhFYGV95Spj7iKdrcWIiqc3G3j7DLafW2x1n6usSPyq3fo+nGnGSlubZ/jeNpddDTGbW7K4EdT3gezI1zEalfPw++meD3gW6zWgCLvFUfulo4gSNRwph7QLJODuNzt98T1AiPgTQji9n4dnw64LH37V69BWyG7VFkalu8MoHjPDQUux+PGsVvksParqb6KQA5tsQeYllBjxnLr4CpO1cJbKCFB4COGnI02uYC1eKFyWdFKdoCVmYzwAdJIBjlUiAqLkkKdIYiQY01148AdeY61VHDKhO9aLZlJJQ90/mPLlQfvRiu4t4f1iWrmbxcJavr/7J+dFeO2rbsKxd1k8FXVj0gDnVcX2e7fvZjo2SEIjJ+ixdhk9Gy+tUIklyLeyGIa5kH7IxTWx/wsWPhSex8ajm3mcFmtEEdRcsWZ/37Lf2qDtpbRbMHJ7qgv8ACzg7h8tQag8FtU27hExki3/ZTED7wPhQEeUFm4mMR2Z7xBuFRathuYW3LfGFEedWynuooLDQDhPgJPXT41Q+y9nXXZHtKwKsWRyJUMs5SAPHT4VbO4u9ov2Ql0dm8wJHPmB84rDE1wjSSbtoJ1UiROYHTUc/yoD3yv4fDscW4Y3QRbyZo7QfagakgT69KL9t7zYbCr+mvWx9lAZZj4KJoJu7ws5W7h7H0i+7RbQkALBnNdP1QMwheJrXcMa7Y62Dvfg7/wCj7I2SDAD6Gek8QfPrU3f2JhHBBtICZ72UE+OpGtO7+xrF4j6Rat3XAAZysAnwE6CeVOrmAVYC6Dh+VFLtGiyRe0bRWu8fsyDqxssCNe6BB+BJB+VVBj9l3LN7syCWJhY4k+HjXqJ7JXwquPaTs4WymLXTK2saENGh9anTXBrKKnF3z7K3ubLuIzggoQBIcFZ8BNMrO07tstDZSRBjj5TXV3ee87FnOZehk6edN8daBh191uHh4V1KS6PPr2TOz95MdiGWyuJuJmzQA2USFLSSIPI1EbWxn0nEPcJPIAHj3VAH3VxslAbg7O663IbKcgA90yCc54iRw51K7Fs5rtx9LmZhoOEuxJA+HzrCTLii1vZhiBcsXw3BXDjydAfwPxpl7P2P0u6hUrlQQCOjkHziaR9lz9guJa6ctsrbUNpq6ZpAHWCDwqd2VibQvW8hCgW3BJEcSrazz7prLc9Vy/xyrugqy5UdmOvWu8C8oDrrrqI+VMVxk8L9n+zP/wBop3YxIIAD22Maw0fITVUee7H6mgDf/eAlGCGLVuSWH+kdeAH6gPHqYHWkN7N8i7/RcMwkz2t1TICiAVTQamYnlymg3ei4EsagRIEcoEmPLSPWk3vRUYUrAq3h1UB7ssza5Zjjzc8ZPT502xGUmVAXyNGux9h27VoX8UnaXLslLZkAAc249RynWktp4OzfHdtJZufVZJCsejgk6HkwiD1E1VmXAJJtW6hHe93hNFWD9rG0baBA9sgAAZkBMD1pHdrdgYpAgaL7XWVUYQMiIpck8mDOunnUve9mdxBeLPb/AEPvjU/VDCNPsmmkhvJN7NsHNpb947ESHvQGXKwVQAQTOo86I9gY5MNcwmP0yZwlznlUzmPo0HSkbfsyuXFDrftDTmG9OVSmH9n17srlnt7DK5BEq/cYaSviRx8qBam+S8sBYGUEFcpEjLEa85/Ggj2qMThRYWGuswKqTxykH+fGOtQu6+7e08MnZWtoILY4KbbNA8J5flUhiNyMRdc3LuJV2PMox06DXQUS+xrghDVc3SIa5tFML2mUW3IRmUXFBn9AlxZEQCW7QHT6q8Klbm9oF0ABCC8FhZEx9KVZ933slwt+3NSo3Mdlh7wLE945DqvYXbUHXjNwGefZjzrnF7n53ZkxKrIuBO5OXOlgD64kq1jNyntOUVSMckkpc7Afjd8roQZbNjNkSQcOMoZrd0sB3fdBsgeR8KjMVvrdLFezwwzEccOoMM66kwI/RuDPWass7knOW7XQtMdl9Xt3uZff+xcZJ9Y5UxuezNWSGuS+QqX7LiTatW5jPrHYgxPM0WKwHxG0MMMAt7EXbysz3FS1YYJJRyDlBkKOEnxqu2xxLO5z5XJBBuEsQeIZ4luU9dKuTafsaF0/+JuLbVnKJ2S90O+Yic+vSfAVp/YwDat2vpD5ULMYtqCzNxLd7kAAPAVOkpTVlb7BuHCdnev2v0N7NDaF4UTKaGJJHL7663jv3cOVE5bhhnynLBJz5VI1WCY06VZ+yvY5as3bdw3Lr5GDZWCZTBmD4TTbeHcbCvcc3sUQzElpe2DqfEfzFFM3jOFNWWBuZvBax+HS8jgmO/bnVGjUGhr2wbzfQsLlt3MuIusMg5hQe8SOQjT1oNwe52CsHNbx95Dwm3ftKSOkhZrrF7j7Ouu13E428CwBBa8jEjqSbfD1pnNwQ+7/ALSsYwy3HVliJKif58/+jve7a2IvYdwWBSJMCI/a5jXThrB4RTvBbn7KttKYzPMcb1sGZ0iLZ+Yovt7u7N7JlGIOoyle0BiQR01Oka/ZqZQvsvySAbdXcexcwoa4GNxvDkRwE/fQI+GNp71huKNpPgdflFWxh9qRcbDo1vKoUWmzTmldQ2vAEaeZqo9rbRzYp7hE5iZj4aU09yWMMPhLhIyo0g8gRRvu8Fw+EvduOzvI69jpqxKOSLhBOkSR5UE30CcLwbyzUT7EtLdwDv7zWcQpuSZJRxlBBnSIPGeB602JEeNskBhxVToC0fWJ0gcdelJNt4ggoW8Q4U/Ajj8Ki9pt+lf9pvkaa0qNPKw22dvRfZgqJLcsqgnj5CKe7ybfvWh2HaF3jWCco11kHidB4VXoNEGB2pbVbaMmYxqdNDPiKTRSyXyP9jYXK+fvMSNW0jNPAeAEUtjS+IxFiwyFVZ5MwZA1PDwB+NSdrFWkGZmAUcxqPlTnAWQ+08MF4ZGPz8fOs1dlSf00b2ojX8Rd7PKRaUAAaZlUwcupnLJJ48eAggq7R2d2ad5Rm0BH1uZH3NGv1v1TUluhhVXEYu86sboJyLJBJZm1MqC0AQMw5mkN6r9pcUwSSBxmOfJtRIIAnXUASNK1MCC2a11W7TDk5ie6V1h2WHynnoqHTlB51MXDtNzdBVzoDdDAcI0LyeET6CoW3vB9CBKgNdF8m2ZBQwFVy0GV0ywNedOrvtAxJa65W2GvDK+hiFBAjWZhjrU0bRz6UlpTF3wW0GGhYD9V4+5/OuBsTaBjvXv71v8APUM2+mKVQqsgAAgZZjTz1prd9o2NgZXCxx7oM/KjSV/c/wDK/YLl2Jj+Mt/efxrtNg408fnc/iaD8P7SMcGUtczKCCRlUSJ1AMGJHOnT774wzkxBKg6Hs0BjlPd40NUaYs05ulS/BLYrdHaTFsptQZgdoJiPKrC2DiD+jOUwbg1jTvPzPLj86pi7vnjxwxD/ANlP8tGuzPathrdu2Dg7pdQsxeGUsANQI4SJiujBljBP7nn/ADsObLKP2Yc4jfDErddSUCJcKlimmU4iATBnu2+JHGZpzj95LvauEvRbJkkW57K1ntBbkkHNnV3Oo+r4Ghge3EHhgz/fj/l0k/txflgD/wCp/KzWVmvjl6DjdvbeIvXMt1XAazoezKgXVVSSD+tnmDwyeNReG2ptEW7RYXCWw7OSqBoa5bPZZoUd5WTgB9cTwFDB9uNw8MCAfHEf/jSFz24Xh/qlv+9Yn/AKLDxy9BzsnaON7bDrcS8VBcXpWR32/Ry2Vc2UKdVGmfWhze7ca5icVdureVQTEFSeHkY51DD224k8MLaH7zH7ooN3j3lvYy+bzjs5HuozBR1Op4mpk0dGHBkTtbBh/wBmDg64lZH+yJjy74rtvZ2w/wBbP90f+bVP4vElmJBMeZ4U2JmnSIl8jInyXZhdyQhlr+Yf+Uf+bRJa3JQIGDWzJiDa8J53vIetecWGo9KILBADaD3Y4fqPp86dInz5H2FG8GzsSty6MKjOXILZUAhYy6atA05GaFMJu1fF1Tew97swwzZUJOUHUDzFXJ7MLKmxduQMxuZSfADQehJova0OlJbGcpN8lAf9muM62/7X8Ke4HCXdkpda+qXbd5cmVW4Oslc2nDU1bww1qNGUD0H40xxu71i4DnQXPAmQPhzqdRWlHnG6STJ4nXznnTnZGB7a8lvMFzHVjwA4k1aW1vZzauOezDqZPEfM6mZ86Fdp7hXrfuq7DwFPUhaGPbe5OCHv46fLKPxNPbe7OyU1a+z+HaR/hWgbGbDvW/fRh5imD4cjlRYU/Ra9ixsNUKlZB0JLMT6GdKZ4HHYK3tTBHBs2TvW3zMzavokFiY70CqwyV3ZYg6Eg8j0PIjxpi3LS2mzYPF32sjLnOYACc6kyREBZgjhqNNRNZh76OXunLmeMwHA8BxHLTx9YMP7rf0nh1xFoTcVctxBEzxII+JBJiGOmuiWC2cQSSoMAnMzECI1z+hB15MQedIAF3iBz2lI5seHI5eXDkfDnpwpsw08ppbauMW9iGZSSiDKpPFgNJPiTJ9RTZrn8/M0AJXR+P3VFqhPAGn+Ju90+Onx1qPBpoTHuE2VeuEhUOmusD7yKJNl7hbSOqWIB0lnSPkxoXw+IK8CR5GpfCbxXk4XHHKQxGnTQg+lDHF1umPcBuftDE9r2eHJNohWDDJJkiEzQGOnzHWnSezTahE/R48C6T98U+wHtFxaATecxyMMf94US7P8AapdHvhCPFTPqQR/hNLYrVJ9gBsncTaN+41tbDIUMMbgyLqSNCfe4cpolw/sdxxEtfsoeksfmFijvC+06yQM1sj9lwY/tBanLG+OFaO+QfLh50Bb9gBY9jE2xnxji5GuW2GUHwlgT8qhcd7H8arxavWrifaJKH1XX76uiztmw/u3FPnI/Cndu4je6ynyM/dTFb9nmjeXdbGYBVOIgIxyqyEETExMSDFDzuftE+tend8dgLjsJcsN3WOqEicrjVTpwHXzrzBtDBvZuPauqUuISrKRBBFNUJt+zVtC5CiJJqVG7rqhu3e7aADSCDmngqnUZjB49KhB50rdxLEZSSQNfXx6+tBJyiywqXtP8Pw/6K1RNg0Xbh7vNjsQE4WkhrrdF6ebRA8moGXF7P8GbWBtBtGeXP72o+UUQE1tUjQAQBAHQdK5IpASK2TWHDTyHwp/lrYWlQ7It9lq3EDjPE8eFN7W7dpZygif1m/EmpzLW8tDih6mQb7t2yI1++oTaPs2w92dYP7I/AijeKygVsqDaHsaB/q7yjzB/AVAYr2MYse41pv3o+8Vf2ldGKAs89bL3D2xgrnaWEE8DkdSGHQgwD/PCuN67O27yZL2Fu5Ce8ttFhumYIST616HzCszimFnkPFbLxFgRcsXk5kvbdfmRwqNN+a9mG+Bzpvfwti579u2/7SA/eKAPHNxSeRrg2z0Pwr1xf3bwJ0OHs+iAfdTVt08Byw6egpBseUQa2pNeq/8A+Twf1bKeqg1yNgWBws2v7In/AA0Wx0jy2C3LXypdFu8lPwNepLezbQMBF9AD+FKfQbY4Iv8APpRYUjzDZweJPu22M/qmn9rZOOPC03wr0i2FXki/z6TW0siNVA8P5FINjz5Y2NtInS0Z84qWw+D2usQpHmTV3KARI1Hhr91aNsdKY9iqcHidsr9Uaa8SZ8KZby7vbQx4BvWLPaDQXAxVo6HTUefCriIFYVHSluDaZ59Hstxv+z+P8KUX2U4zm1sep/Kr6nqPKK5kcadsmkUxsj2UPnnEXJQfVt6E/vEGPh8KtbY1i1hrQtWbORByBBk9SeZp8/PX7p+NJ2RlAEs0c2Ovxj8KBoWXEL0OvXWu+1U8xTVrg/kUhcxC/wA/9KAZPpIESaVDGsrKCTkgnjWQQONZWUAYZjjXSz1rKygZmSsAI51lZQApPWsMCtVlAGiBWssc6ysoA0FrKysoA0Dx8qaYtrojs0VuoZipjw7pE1qsooaO1BJmFBPEGJ+M13r/ACayspIGcEzwI+R/GtAnqPgR+JrVZTEbzetcdmOnxFbrKAM8NKTuOo0JAPLUVlZQBpm6Vw1ZWUAJNHSkXb06VlZQxoQuudeM+v5VF4vGKvgekxWVlC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490" name="Picture 10" descr="http://static.lovetotravel.pl/galery/th/th0_8833_slub.jpg"/>
          <p:cNvPicPr>
            <a:picLocks noChangeAspect="1" noChangeArrowheads="1"/>
          </p:cNvPicPr>
          <p:nvPr/>
        </p:nvPicPr>
        <p:blipFill>
          <a:blip r:embed="rId2" cstate="print"/>
          <a:srcRect/>
          <a:stretch>
            <a:fillRect/>
          </a:stretch>
        </p:blipFill>
        <p:spPr bwMode="auto">
          <a:xfrm>
            <a:off x="1835696" y="4581128"/>
            <a:ext cx="2857500" cy="18097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undial, pingwiny i wrzosowiska. Najlepsze kierunki na 2014 rok [POLECA LONELY PLANET]"/>
          <p:cNvPicPr>
            <a:picLocks noChangeAspect="1" noChangeArrowheads="1"/>
          </p:cNvPicPr>
          <p:nvPr/>
        </p:nvPicPr>
        <p:blipFill>
          <a:blip r:embed="rId2" cstate="print"/>
          <a:srcRect/>
          <a:stretch>
            <a:fillRect/>
          </a:stretch>
        </p:blipFill>
        <p:spPr bwMode="auto">
          <a:xfrm>
            <a:off x="539552" y="188640"/>
            <a:ext cx="8064896" cy="604867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solidFill>
                  <a:schemeClr val="tx1"/>
                </a:solidFill>
              </a:rPr>
              <a:t>What is </a:t>
            </a:r>
            <a:r>
              <a:rPr lang="en-US" dirty="0" smtClean="0">
                <a:solidFill>
                  <a:srgbClr val="FFFF00"/>
                </a:solidFill>
              </a:rPr>
              <a:t>known f</a:t>
            </a:r>
            <a:r>
              <a:rPr lang="en-US" dirty="0" smtClean="0">
                <a:solidFill>
                  <a:srgbClr val="FF0000"/>
                </a:solidFill>
              </a:rPr>
              <a:t>or Belgium</a:t>
            </a:r>
            <a:endParaRPr lang="pl-PL" dirty="0">
              <a:solidFill>
                <a:srgbClr val="FF0000"/>
              </a:solidFill>
            </a:endParaRPr>
          </a:p>
        </p:txBody>
      </p:sp>
      <p:sp>
        <p:nvSpPr>
          <p:cNvPr id="3" name="Symbol zastępczy zawartości 2"/>
          <p:cNvSpPr>
            <a:spLocks noGrp="1"/>
          </p:cNvSpPr>
          <p:nvPr>
            <p:ph sz="quarter" idx="1"/>
          </p:nvPr>
        </p:nvSpPr>
        <p:spPr/>
        <p:txBody>
          <a:bodyPr>
            <a:normAutofit/>
          </a:bodyPr>
          <a:lstStyle/>
          <a:p>
            <a:pPr>
              <a:buNone/>
            </a:pPr>
            <a:r>
              <a:rPr lang="en-US" sz="1800" dirty="0" smtClean="0"/>
              <a:t>Nevertheless, Belgian cuisine is relatively unknown and not particularly associated with elaborate dishes. However, it was the Belgians invented some really incredible popular and universal meals for example chips</a:t>
            </a:r>
            <a:r>
              <a:rPr lang="pl-PL" sz="1800" dirty="0" smtClean="0"/>
              <a:t>. </a:t>
            </a:r>
            <a:r>
              <a:rPr lang="en-US" sz="1800" dirty="0" smtClean="0"/>
              <a:t>Belgians also were the first to develop praline chocolate and I have to admit that this came to perfection.</a:t>
            </a:r>
            <a:endParaRPr lang="pl-PL" sz="1800" dirty="0" smtClean="0"/>
          </a:p>
          <a:p>
            <a:pPr>
              <a:buNone/>
            </a:pPr>
            <a:r>
              <a:rPr lang="en-US" sz="1800" dirty="0" smtClean="0"/>
              <a:t>Belgians also "invented" the so-called chicory. winter salad. By accident, of course. White-yellow variety of chicory appeared in the mid-nineteenth century, when John </a:t>
            </a:r>
            <a:r>
              <a:rPr lang="en-US" sz="1800" dirty="0" err="1" smtClean="0"/>
              <a:t>Lamers</a:t>
            </a:r>
            <a:r>
              <a:rPr lang="en-US" sz="1800" dirty="0" smtClean="0"/>
              <a:t> discovered with astonishment that he cultivated cereal coffee chicory shoots let go.</a:t>
            </a:r>
            <a:endParaRPr lang="pl-PL" sz="1800" dirty="0" smtClean="0"/>
          </a:p>
        </p:txBody>
      </p:sp>
      <p:sp>
        <p:nvSpPr>
          <p:cNvPr id="24578" name="AutoShape 2" descr="data:image/jpeg;base64,/9j/4AAQSkZJRgABAQAAAQABAAD/2wCEAAkGBxQSEhUUExQWFRUXFxoYGRgXFhgXGBoZHRcXGBQYGhwYHCggGBolHBQUITEhJSkrLi4uFx8zODMsNygtLiwBCgoKDg0OGhAQGywkICQsLCwsLCwsLCwsLCwsLCwsLCwsLCwsLCwsLCwsLCwsLCwsLCwsLCwsLCwsLCwsLCwsLP/AABEIAL8BBwMBIgACEQEDEQH/xAAcAAACAgMBAQAAAAAAAAAAAAAFBgMEAQIHAAj/xABCEAABAwIEAwYDBgUCBQQDAAABAgMRACEEBRIxBkFREyJhcYGRMqGxByNCUsHRFGJy4fAz8RVDgpKyU4Oi4hYkNP/EABkBAAMBAQEAAAAAAAAAAAAAAAABAgMEBf/EACURAAICAgICAgIDAQAAAAAAAAABAhEDIRIxBEETUSJhFHGhMv/aAAwDAQACEQMRAD8AcTw88IlxK4HMRf51bweBQBpC9S91K029Ogq4zmaVC9uVV3nm0pOlQSTef38K4FGPcTZzk9MHY3KEYcLe7yz0mI8RHOgeGUp9JSwszupSvhE7DrRHMOIW/wDT1SopO1/X+9LeacQjL2lBtaVuLukRseqp5VcYxb/Q+Uq/Yl/aTjIUhkaNQH3ikfiV0PWKD8N5El77x0lLcxA3PX0oXmGJLi9SzJUoknqSb0YwmIbAHePkK6LpEpWx7w+BwjQAZbTPVQk+gFyaI4MIQkrVAHU2P/1HzpOwOcKFmGSs9SCr6UQbyvEYjvYpfZNC8WT/AGHrTtsTSRbXi1YpZQwIQN1x9KG47Es4c6f9RfPnfxP7VNmWepSkYbBje0pmT1A5nzrOGy5vAI7bEwt8/A3uE+J8aVe/9HZCljELTrWoMN8p3PpVJ/GIR/zyr0BoPnGcOYhRUtVunIeVBnHeVKh8qDz2ZtKstIPiBFSvZAVJDjd0mheV8P4jEmGkT5mBXTuCMneaYcaxKNJTJSZBBHStYxaMZyENWJ7M6elqwMeaGZq998ubd4/WoUO1i4mykMmHzMjnR7Lc/UnnSM29Vtp+KVUO7OhY7iCUWNzShjMUVE3qn/FWqtiX7Utvsel0a4nEUOW7JrDjkmpsLh9Rq0iGzRnJXXjLaSqeQo5hOAcUbkJT6zTlw3gyjDSz8Z38aq41TyzKCpCxuJIBP6Gr5C4BnLULabSHEKSoCCUjUk+NX8Ni0qIuFR6H2NIyeKMSwrS4D5KoxhOKMM9Z5Gg9R+4o5j4jgEiJFq0dQdjB50OYbVGph4OJ/Koz86x/xHdKgW19Fbehq1L7IcS4FJ5EpPuKqYnX5wZlN/esNakgkiZFiLx5itW2gpQ0qKbX8SN7cqoSN2Gwo2JEDyk+VFWRAvvUWUtF0lNipKdStrA2TPnBq1pixsaETJhTJ8YkShfwn/evUHcNepOIkwJiXylAUHTJ2GkkHqQRuKpnMWtBW8swJBCu4D/SPiJ8xSFiczdIEuLsfzGhT7pJMmZrl4JO0kb+uxuzLidtBIwqblMayI9hvHnSbjsUpw6lqJMbmtAutSia0SFdGcPh9Y8q3wi0jcSaP8P4EaVE0BxCNDh6TVyWiIy2HsHmj1kMAgnaBRNPD+Kf72JeCEjqrUfbYUtsYopEpMHwrZx15z4lEjxVUL+jTv2Nac0wuASRhx2r2xcN48v2FKOYY5byitxRJPWsFkJuoyegqninqG7F0RuuTYbmwFNvC/Ba3SC53U8yd/IVY+y/I0qdGKfTqQmdCSJBPNRH0rr4wrLnwHsz7p9txWsY12ZSlfRUyXIw2nS0AlA/EeZ/U0RxWDUlGuUqHhU2ZYNwMI0X0/EE3nxoK5jllIQZgGY5002xdA3N8iw2IB7VtJPUCD7iknij7MFMpQ5hllesToVuPI866nluWKX3nO42LkmxPlUGcYztFyn4UiEjwFD26BOj54xLTjStLiSk+IqRp6u0ZjlTOJRpdQFePP0Nc8z/AIDdZleHJcR+X8Q8utS4fRan9gBS6hxDlRJdIMGxG4NZUmTWVF2QzRDAqitcHgFLUEpEk0bz/KRhm2h+IySarjoXJWFeHc97Ewbp+lOKnGsQApJhXJQ+hHMVyNnE0RwecLbIKTEVCbWjR09ofMbhwBoxDYKeS4ke+6TQXG8GJX3sO4P6VH6GrOW8ad2Hk6h1/cUQYxmEcu272SunL2P6VpaJpoWMFgsRhVysqbA53IPsCKaMuzFGNSULssbKHPxH7VbDq4s424PBUfI2qsnEBC5U0PMBII8bb0aQbYDzbNX8HIEKKevMeYoHmP2gPKTCUISo/i3I8qL8c45ClgIUFAIvF9+Vc5daM7GmiZDvwLxn/BPF10rcDkdpF1RyImxFzauu5ZmWEx6pw+ISZF0EQseYNxXzojCGNr1hta21BSSpKhspJII9RS2tol0+z6aVh8O1ZS9R5gXj05V6uDZPxs+z8QDo8bK9xvWafJ+7FQOfX896oPKiKLu4JQ8/pUTeUKJvWdmtAdtBJong8vUva3nRrB5L4UdwOV+FHIOP2UcFhy23EetKuYJ7xHMGurYTBgb1FmnDDD9ynQr8ybH15Gr532Q4V0cjbc01t/EnrRviThF7DytI7Rv8yRceYpZbVNTRSLC3epqBlHaOJRyUoDyBIBPzrDpq3lGJSiZTM2qo6EztmDw6WkpQkQEiBFWUki4rnuQcZ9nCH5KOSxcgcgoc/OnfBY9t5OptaVjwNbJ2YNNB7A54tuxuPY0YZ4gaX4HxgH52pOdVyryWzGx9qTimCY241IeH+qoDpp1D3SaH/wDBk/8ArD/sVQILja1TJxK/zK9zRxHYYTlSRu6fRtVbjDMJ/OrzIQP3oKp1R3JPqaF8QZ4nCNFarqNkp5k/tRX7AUPtWXhlYlIZQlK0pheid5tqJ3MUssNbACSahdUpwqcWZUskmnrhDh+AHnefwj9airLukE+D+HNAClDvnfw8Kg+0/LlJ7IkWIMedMqsxU0Rp0j0moeJHDjGQhwAEd4KG48SOlX6olJ3ZxtbMVX7SKZ8wyB1F41jqn9qW8ThyD0PSsmjRMwMQayMSapqBG9eBqaLTL38crkTUiscs21GPOh8msFdFIfJlpx3YD3pgzTAJa7NKTqcUkKP8s/rSywSogJEnoL035WhlRBCip/V30Gxgc7iwpp0Q9sKZPkQ0yoXNZzPIEQSRHlvtNH8vxTbgUEXKSAfCdqkzDAgpKzcpuD0H4vlNarrRm+9nJcZloSreAefP2r1NOaYRLjYHRR73W5AAPS/yr1KrKD6snFSN5UKN9nWdEVjRrYMbwAHKrzOHA5VMUVI2rqKVBZolN9ql7O1bRW2qmSRlFq5R9omBaaxSeyABUmXANgqbeRIvXTs7zJOGZU4bmO6n8yuQ8utcvwmD/iS448SSTJV/MeXtTS2D6FZ0ztV7BZG8pAXoOkmBYknyAvTflfDaVqAQnf8AGRbxPjXRsMtnCNhKRcbqO58Z97VGXNHH32EMbn0cxyn7OsY9chLSYmXCQf8AtAn3imDDfZY82ApONCF9Utqj/wAr0cx/FaUk6VSD7io8LxUlauZ5JvA8zXH/AC5N6Oj+OkthXD4vMWAEuhp1IEdoy2ArzUg/VM+VWmeJXfzJUPFIrLGY6RKiATypV4zxKktnEMEJcbMqBEpcRz1DqNwfStsXlK1GRlPBq4jeM7bX/qsIV4p7pqRGEwzvwOFtX5V7e/8AeuZZNx/h1WxKHGz+ZoBxPsSFD50ae42y8JPY/wAQ+vknsw2n/qUrYe9d3JejnphfjB4Ze0HHSDqMICTdRiYHh41xjM8ycxTpWs+Q5JHQVvnuYOPukuL1nkASUoB/CmduXnFQ4RkkhCRKlGAOpO1F2OqL+VZe5iHA20JgSTySnqa6YkFtKEEFRiAeZ5Wio8lyxvBsBIV94brVG6unkNhVhSld1SSFaZIvfrTBFFSjPe7voastuEzCgqbHkSOnhWrylmdSSDAExMR8Uec1qwlJBneQOlhv4SaCiwJOnUkwDNuh2HyqtmWVs4gHWgTpsRY6pvf6VaWAPgJ262v18YIEVabUqwMG2qOcf7CgVnOc34LdSCpr7xIOw+PrYfipSWxBgyDzB3ruylCJ0kTz5enuKV+JeHW8RKgNK+StiegV186HEVnMSkRFb4fIsS4nWhpZRPxRb06+lE3+GXB19qlZ4jxLH3WoutpGkJNx5Ai/hNZu0UmV0YM4VSQuUlQkKELF/BN5orh8veUsFaHA2dygBJV4we9FT5ZgjigVvMrRHwxJk8jfp18anORvt95Li1AR3HN45xuIpNMtNFnK33cO8lsNDsVHdI1OEbgk7mDTRjM0CARpKoB1AAkgQCZAHQilvC4YuqPatlpCiAVBMKPJUE+gqtjnFIfQjDOtNpQnR33EhUW1aibKUfHpQm4icUxnQphSEKSnQk7JUAIPOB0r1CsM6rEEBYQ02JupU6okJiQBPP1r1JZGg+NDdFZFLDOcua5J1BRuI/8AEfpRvLsyQ7tZQ3B39OtFBZeKa8BXguvFVAGagxWJQyhbrqtKUi/6AdSelYxuLQ0guOKCEJ3UfkB1Ncn4p4kXi1wJS0n4UT/8ldVH5Uhkmb5+vFulRsPhSneBNh5nnT2xlyEtIbCZA5RcnmT60q8DZFrIxDg7iT3AfxEfi8h9a6nljA3IuefTyqp5FijshRc2LeMxIYjUIkdI22ik7Ns3UtRJJjzrpXF+TjEMxeU3SpIkpPWOYrlyeG3nFaNUnaEpM+1cLg88+R1xksUaBa8wTO496uYPFA7GPWmLBfZdqTLriW/AjUr2kD51R4m4JbwyO0wzy1FPxJVp26jT06H3q3HGnSeyVOT3Q45evt0JUDcJuLzP+c6rZnhEqSW1EhKpBB8dxShw9n7rbZVaUnSR8waJYfPFPODXZIvv/kVz/G4z/otytALH8HySWiQRyNL2Kw7zBhQI8RtXSsrxHauun8E/pUmZ4JCmnNVkhJMnlavWjuKZxN06OYIJiTvT9wDkB0fxKxJVIQJuBeT6x7edLPDXDGJx6whltUASpRgADqSYFdSwuTvM4dKXW40HQFIOtECQSSnbl62poRGpZAgpO5JkSCRYDyF6pYld+7tytH0ogudQCVzqTN5iIMn61hDA/EkGIm8b2E9DFMZW0qTMKPdAMn4SbSB6n5VsHVjTqSkz4X5C/wAqn/gk/wAyT/mxrdnDxELTYyJERzJ8dqAsiQiSAoGPDzgx7VdbT0Wene/zapENqA25RIPrW6YvO9hcbDnVEsjIUbWImbH0jwqDP8WGmVOKF4UEjkVEHT5xHyqxiUJMFP8AtVJeCDjqVumUos2CZAUfiWRzMSB4T1pBZLw7l6VYJgPd1ZaAVNiOQnoYik5nJXGlqSEBelRSI3VzBE72roa0EbyR1F/TyqBMa+gg259QAetoqXtCi6YrKw2IhKxCEiblSe7HOJvzrGV4VSXS4VqWVCFFQuel5/2o5mWVtPNlstEImYR3YN5NolXjc71QRlrrcFC7RYL+IjptfYXgVNPsvkuiy93h4UrYnhlptXbADeSTdKZ3MetMDS1JWVLkKPXb0i3WpnNKhpICgdwdqvvslOnoUncQrFauxAhGlJE/FaJTyCbbb1mmz/hw0w2UI69wGfnXqjj+jTn+wNhcfoZcbCQdcSo7jwuNrHbnUDSVI0rFrkAzeQL7GRuL1sNJ1FXdVYgBNjJ5dABPyrHEudNdmns2g3oETPeUTymbiSTzNS9CL2WcXtd5GIcShSVQFEEBW+8CAbeVWMXxlhEJJS52p5JQCZPmRA965Mo6gZ5/Xf61DhnLUUVYd4i4gdxapX3UJ+FAPdHifzK8fpUfD+V9u4NQ7gueU9B5VVweELh8KdslZDQjY7/tVRREmMTWlpsmLJTsLCw+VEMBmyVpQ4DYi4oW2rWkp6iKQsRi3cE8UydM93eINZ+Tj5pFYpUdmw+bJSdxFaYvPUgyANrbSRXKBxODuCDWj3EMiCZFcHGa0dP4vY9ZpnmoG+3jtS65mBlXacheaUcRmQ6n1ND8RmC3IQCTVQwNsJZEkHMzZ7H7xsakOJBMdaq5fjHXPu0N3P4iNvGm3LMv+4QlY2FWmcOE/CBXoPFFuzl+Rm2UYXskBAueZ6nnW7337gw6bxdYneORPQf5yqrnGLWgJZalWIdMADdIPPw6CnbhfI0YFAQpAefWkKXbvhySUDUSQluAq5/ITfarbojsJYLDJwqFNMyAWkajt31uBOqORCZA6QN96sZjjY0tpFgk6QJus91G35e8qPXkKw+NDagpQLzhCzHMgiNKd9KQInoJNVcU/rJn7pJBGo2UZuRA+Ab3V3t7CZrPsZXdwbT/AMMocUoyUwAG7AqUIggkGNiSfAwNxeWutk6oUmQdQ2nqfy+M28TRnDPtISpLUuE7hHeJPVSvgT/1EAVWeS44rSshKI1rSkylLYJ7zio78we7ZIgzqgS02gK+AMgJiLz1HICR0FvetMXh4kz4AfW/+b1acbJAWApC3COxQnpG7k8zZalWgkbmJG4/G9igOOJWtqVALSlSwYJH4QVX0ztEetWmJllLcWBI7slU2nePoPOtluKCZMR477f3NJeYfaHhUCWUrcVeLFKQeUlV/YUk8QcZ4nFApKuzbJuhB3/qVurn0HhVWFHWMvzJOIW4GikobMKUPhKyCdCY3gC58QLzV3RqkpJtyjxA673FBuEcCMPhWmzvp1KsPiV3ja0xMeQFGHHTt5TaNvAf5tS2SzdGJhMG/Qgx86hKyreTy61srczvUmFalXl9eXzp6QjQJUNjA/qEet46b1E45yIE3vA58+h5+9SixUBvtcgW5zO/lbeq6gNXUTQB5DZP4k+SgTP7e9VFYBcFSNwdgbex258+VECvuwnfxgW3G/O/0qPtSBAEHrbeZ/b28aTGDVPqTZQ0mvVbeZC/iv48/cV6nQ7FdbqnFibkwBKulhdRsPPalLiHMu2XAAAR3bCASLavM9aI8X4ssrUxI1iNRSZAkA6ZHPr0pYRWS2adErQq1gcDqO1Ecp4dccTrX923E6jcxzhP70z4PLg2kJSlRWbgklII3/CJHORfzquJNm/D+QEwSKNcR5OUMh1A/wBP4o/KefoY9CapMuqUApt5xlcWBUVNn/vEGLyRWiuN8SwFMPobdBESRBKSI3T3SL7xVOkiUm2CmM1I51Pi1NYlOlYHgec1UZUw9uQ2vwuD6HatMZlqkAKSdSeooKoEY3hR1BlpQUnoaHnI8T+SmrBY1QsTRZl8q251PBD5NCKzwu4r41RTHlGQNs3iT40dOFnYyakYw5B7wmqSolys8kGNrVHjcWGEaiNSyYQgblR2AqXMMxS2m5APT9TTBwbwS6rTiX1aVqu3IlTaTsUp2DirGTOkQIm4UnQJFLhbIVNFTrhScWsanVmNGGbiYEyO00xY2SLnkFHmu62VoWWWN1vL/wBd4yBqGq6UmIBMqNo08yBwKLtp/wD52iVOqmy1g6jJO4SZKuqpkykyKdxPbvp1KS1Hwawn7sRulJst4pIMmQgECDesrLouYQHSS2hLLZglx4StfiQogyR+JxU9U1VxjOHj7x9LogiO1QQf/aaso+EE+davNwvfDovHaPuB15VzsVSBsToAI2uNqtKxSVjsdSjyWvsfvlAj4ENtoBbSbjWsJttMhQOQcSpkuEIhSbIXqOmZt/ywN4IEAgWBmKlUT2Lq5/1CTPIoSsJFv6Ux79aLFxcBLbCkGwSpwtpQkdYStSjHSBMcpmhzRQMKkqISnSRJvu4vQIAudrRRYqIsxZWt1RHcQGylS5gpTqOvTexISkTy33Aqqh0WcEJw7Q7mru6j8JWJvABITEEyY3FVVpddT2jjiQwLhTgAEJMatBISLwZd1Gfwp2qxhHmUhTy1qUWxqUt5JEC8KQkgJTMQISJt4EsBL464ewymF4gp7FwrCWgEwViJV2oFgY2tIi9yQOWMszy/vTfxdxCrGPJSJCNZ0iZI1rkk/wAxJv0gDrVPOcjcw2HQ6pMalhPl3VH9KpWJtHT8Ji0rYS8hQUmEGdjEHUP5VAjT4XqfAO9oZPwpVEkyYmTf1rjmScRP4RRKDKFfE2q6FenI065Pxaw6oGeyWd0Lun/pVt6VSE0Ozmki1z9PCef9q1Q8Ugjr0qHB45JkTp9Jnyj/ADarKngq4RIJt1J6f59TNMkgcd1R15nr0rzbXWRO1pmtXUDSVKBERe/MgR8/lWzUgSFEXi363piMqbAVBNp3HStuzQE6iVHYb7mLxHKxFZeUT3VXI5zP6bVXcJ2PK0dOtIZLBFwkR4x6TO03NerKQpVwkT8z6E/pXqAOCtIW4uACpSjPUkncn96fuGeHEtwt0anNwPwp9OZpbbT2YhHdtMjc+Zo7kucqBCVmUkfFz9aI0VIZs3YLjK0JMEi3pf8ASg2EZ+7RCdRCRraCkmSbaoPPb8Qq9nGK0szyJSDH5Z73yqFWISspOlSrApI1d29jIICR4Gar2SujKlpQgSVMgmFaiVLSeWkXBTM84qRbPbBIJStIGkHTCZ5EESZsJFhete0Q2CXClsESTAJJ5XkgHyBpczXihUFDKlgTdZUSo25T8IpNr2NJmc1QywrTr7wMnSdRHytVZeKS+Ckq0wZSZgj96Ak1oayNRsxebaANbYcSdlCxnx/efSqjGdNbqQ6lXLS4CkHqBA+c0GYxq02CiR0NxW8pVeYPSIo5CoajxclCYTqdPUp0qHnyPoPWqv8A+Yq2AO3OPf8AtQprLlHlVtjKpN0zT5MWjVeNcdlYmB3rmZi9dk4d+0hnFtoZcc/hXICVqVzER3FCySepgjle4Scm4dU4hQ0wCkj5GlfFNiLi8UmgTPo3GNI0MsogIUdRANi2iCYI/mLfzrV5hK/wpI6QD7fSuAcPcaYnBkBCwtA2Q5KgBz0mZTMDbpXVMh4/YxadAJYfIgJUoQSbSlR3iZi21QOgpjAIUUkNMpJCloGlazsUpKRIQJiRcnaAJVG3jtI7NsdimxS22EqeVOylTKGUkzdQJPWbUSXpUhLSsK9pRdI1MpAgEAyl6eZ9b8hUbieyTAS3h0k91KAHHVqM/AmAkLvcnULyetIZUxThQ32allTq5KiVE6EKBCjKj3RAUBsJlUQk1ClGopcNkoEMpNrRBdIOylXgG6UnkSalweXhxSlLHcBMiSorVaQpRuvYalc4CRAT3s4wqUrry5AbeHtFOOxMgeyxt06pAVOoFIGkkbKUlQhRAsDuBN65jxxxB27pZbUlSUwFrROlakkwRP4RNpm/MgUw8d8QlhCsO2r7xaYcKSRpSbhHmRv0HpXLlvx+tWlYi1hW0pWlUTCgR4mRHzrov2q580zh04FCErdUlCllQnswACk2/GSLdB51zzJXuzUMSsAhshSEnZSwZTPhP0qXLWHMW8t106lrVqUTzJ+gGwHIACruiUr2wA5h1kSR8o+lVHGCK64xkyIiKr4nhxs7po4j5HOctz1/DnuLMflN0/29Ip0ybj9sgJfSUEbKEqTNpPd7w2HI1BjOE0cqAY3hlSfhk0VQaZ09rMQ8B2a21p56VTvY2HODzq4tKkcj5wQPc1x7AZW8hRUlzsyB8SFEKn8tiD7UXHFmLwsBSkvJ2laSCDzAUk/WZvQpCcTpiMSY8eVk28jFeai879frSbgOPmFae0bU2REx3kkzfa45cqPninAgav4hKuZgEq8gmx9xTTXolpmeL89/g0ygAuKMon8sjUo+EQPXzr1c8zPMjin1OLkIFkp6D8I6TuT416nyrSoON9kSh8PgYrRlUR4KIPkasKTc+IBFROInV/MJ9agsvsZqUJ0KGpEwQaoO4oJB7JTiQd0zYexrRRtJ2NlfvVZTceY59R40OQJGuKxjjnxqJA21EkelVSKsR0t4cqhVHSKgo0rMV4Jr0UDPVoXYrDi4rXDMLdWEIEk+wHMnoKQDTwbmae1Q04grQoxKbqR1Mc0jcjf6V1QM4NrmV/0oMe6opF4cylOGTa6yO8rn5DoKLh30rkl5buonTHxU9yHDDcQ4dFg0s+ekfqa53iOG1LJPagAkxKSTHK83tzo2lsi559a0cXB3rKXlZGaLx8aEXOOF8Q13kgOp6o38e6b+00AYxpFdbQv/AHpfz/hZD8qTDbnUbK/qH61ri8m9TMsmGtxNOGvtAxLEJ7VS0D8KoJFxOgqBjnvaur5HnmHxaT/DKUHFD71Tiv8A9hKfyJkyZm2mwE7GK+bsXh3GFlDggj2PiKsYXMlJIIJttcgjyIuK6mjnPqFp5JbAaASANIEfDA2jlal3i3iVOCQqO8+RCAQYTb4ySLgdOtc6yv7U8Uy1oOh0CwLiZUPMj4vWl/OM3XiVl1wkqO9o9ABskcqaRLKuOxalqKlEkmSSdyTuT4mq2Dw5dXHLn+1aBJWoJG5oytHYNhCPjVt1A5nzNadCIcWjW4lpF0ptA/NzPpb2NPGSZd2aRah/DGRBtOtdjE+VMmHxQUO5ChtNNL2DfpEiRFav4hCU6lEAeNqhx75QgqAkgWFJb2eFZPaouPhJkj5bedNuhJWGsbnBXZlBI5rIgAczeheKfmRPxW/YW/Sqa8UuCVFMcgkW99p96I8HYEYnEK1GEtAE8iSfh9N6iUqVspLdIiZyPGvJBaZJQrmSlI8+8QY8RVTOslxDXcdZUA53QbKTPKVJJg+cV1PGvBaC2h1IMQCDBB6W+lVsOw5oCVEEkQbSD1muf5ZF0jj2YcKvtDVpt4GaEo1AwReuxcS4MhOtJ0LA7yPwrjfT+VUcv9651jsNrI0i5IiB16VspJqyaL/A+Rqxb+nZCAVLP8xBCR869XRuE8s/g8GAkffLIUrqPOfD616rUIyVtmbck9HLiOfQ/KvdkTZIJIuABNdCwfBbPaqUpRWgnuoFh68zT3lmUIaACUoQByAE1h86eom3x12cLbyLEq+Bh0g/yEfWtXeGMYN8M7H9M/SvoxDKevyrYtdL0XIWj5bxmCcb/wBRtaP6kkfUVUV7ivqh7DpWIUkKHQgH60n8QfZxhcQCptPYr6o+E+adqOTXYaODaJ2qJaqZuJuEMRgld8SjktM6fXpQHsSoxEnw3NWmn0BTDZWQE7kxHjT7kGTpZRH4j8Sup6eXhVTK+Hi0lLjghSj3R0A3J8dqLrxEAAVyeVNv8EdHjxX/AEyV3EgbfKoRiedVHFXqpinLR1rlUaR18griOIFrIBNhtWiMyUN4NL5cvVxtUiaqvbIsP4fMgbEUS/imykXv40pNm9arxZmKSjbFJou8WYDtmTA7ybiud9mQb2rpmX4vV3Vc7UJxeRyTAkTt9K7vHk64nHlVOwbwtkCsWoiSlA+JX0A8aasx4FTo+5cJUB+KIPttR/JMrThmUtpF91eZqN3MigpV/wAsrLZPQ8j5biuxRVHO3sTMsycsk9ok6puBuTyAo3lWCbSoOuqBWbjoByA8qPZlgg8gjZQ2P6HwpGxmMLUocSAsEwOg6jw51LTTKVUHc/zLVCEXTMqjnH4b2jYmrHDJILiTy0mIi5k7cuVJAxKnlHvBMAmSQNuXnTRwPh3HO0KTCJErPXoOppSmo7bGot6Q0vhJF6SeIg2mf0p1bQiY06yBJUs2tyAFRqx7au62lO4sEe/pWT8hPpFxxfbOb5dl4xCglbpQkevtNqcOH+G0s6uzdVKviUQIV0Hzq9ispaVqLjTaTFlIJSTaZlMA/OqaXlMIOlRIBjSRuI3B51lky8o1RtDHTsjzZXYL+NQ2kyLHlPUVqjNHB3g5qHTnHhQrBp/inypZ7iLnxO8eVY4nKXJWzDa0j8NgsDqBafGs4tXQ5Q1ZNnfEGtvSZ1A92DeeU+FNHCuAAbS8tADihz5dSOk1zjhPL1Yh9AUTvPoNzXZAAAALAWFdKVaMTVRr1bGvUwMZc7R/Cu0s5fiwN70ZZxQOwiuDE6Rtl2w2hyrDblCGn6tIxFdkZHM0FUmoXRUCcTWi35q20SRY/DIcQULSFJIgg3FJWC4IaZdJQJBMidwOlOTjtUl43QoK3AN/KoTSdsp20JHGjRQ6lEQAkR6ySaWXlXrof2jspV2bo5pifp9TXN31VyZU1kdnVif4I8m9UcVualViI2oe/iqFFs0cjfTVvCC9+dCTiTW/8URzpvGyeaDOKVpEc6ozeqv8STUjT16qMKIcrCbJpo4fSFDvb6gfQT+w96VWFiKdOH241fyhKflJrowR/IwyvQSfVAJ6AmgmWMh/BqSeZJ9ZJoy7cEdQRS7wriNBdYVuCYrsZgui3w7je0bKVHvIOk+I5GoeLskGJaKkj71AkeI6UO4aXGLdTyIPyNMZxyEmCoUltDemcgwzalOJb2KjB8OvtXQMxdUhhtjCypKd4gH19TQbiXBNYfEh8SArvJKdgodR0NS5TxAhch21+W8em4rlzQdpm0GqIcDjcUTpBVbcUwLxSgmVqCCBeBp5bTVLG8TYZlJ7C6zzikvG5it9X4lE+1SotsrlQyNZscQ+lAJCE7kcx42tPWrOfLCFENqKh0J5+dLWFZWxDhBB577UYdz9lSZ0HtIiTBHpSljfLRcZ62ZaeDTegWJuo+NBsZmUHunY7jmarYvFKUTFpqPL8GVLCd5IFXHGltilkvo6V9n2F7inlC6u6PLnTYVVUwGG7JtCAIhIqVS6okmBr1Ra69QBUZy10CwmrzDbqd0n2olgsZFFG8aK44Y092XOb+gI26ocj7VYZfI3mjaX0ncfKpCpvp8q3WJ/Zi5AlOJrJxNXcQpuNqCYx5IoacRLZO9i6B5hjxVTMMx6UBexhNZydmkYh3NcxDmCUgnvNkFP9JMfKfnXPnHZo++lTqCgGCbTWjHCDhN1iKTi5uzSL4qhbe2qkb0+vcFahCVxUWL4KCUwD3+vKrUGvQOSYi6a0cFMyuFXQCTFvGl/EtFKiDypoRCipUiKw0idqIs4MRKvarJZXYUSQB1FdCw+MDQWFfEVC3mkEfIig/CuS9s4mw0gi3Wo+KiRino2S99AB+lbY1WzGTvQwOF3cLRHQ0vY5Su3DkaTsqNj40GzHHOvOaEE28YqzhFutEIeuDsZmK0bXQkgllOHh5xRMSY9N6t47iHCgFvTqm0gVUzVRQwdPxKIE/551UwHCSVJBWoyb2o6F3tg/FrDoU2CSn4kzyNAF4MjamfD5Opt8ImQJg0dxHCutsKFiRNIbaRz3BFtKvvmyoeBpzy1xgJ1NISU7GPiHmDeheOyVSJ1AGhSsEUnUglJoWgsZc2UlwcqVXsKQdqP8O5Q7ijdWkfm6nxFWcbwy+nUJSSKTdlLQphommXgnLtT6SbhPePptQZOEWlcK8txXTOGsCljDJJ+N07+AG3yqasd7CjrhJqKayo1oTWZoSTXqjmvUB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4580" name="Picture 4" descr="http://img.interia.pl/turystyka/nimg/x/z/godzin_Brukseli_4470926.jpg"/>
          <p:cNvPicPr>
            <a:picLocks noChangeAspect="1" noChangeArrowheads="1"/>
          </p:cNvPicPr>
          <p:nvPr/>
        </p:nvPicPr>
        <p:blipFill>
          <a:blip r:embed="rId3" cstate="print"/>
          <a:srcRect/>
          <a:stretch>
            <a:fillRect/>
          </a:stretch>
        </p:blipFill>
        <p:spPr bwMode="auto">
          <a:xfrm>
            <a:off x="3203848" y="4005064"/>
            <a:ext cx="3096344" cy="225413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endParaRPr lang="pl-PL" dirty="0"/>
          </a:p>
        </p:txBody>
      </p:sp>
      <p:pic>
        <p:nvPicPr>
          <p:cNvPr id="2050" name="Picture 2" descr="http://static.lovetotravel.pl/galery/th/th1_3883_bruksela.jpg"/>
          <p:cNvPicPr>
            <a:picLocks noChangeAspect="1" noChangeArrowheads="1"/>
          </p:cNvPicPr>
          <p:nvPr/>
        </p:nvPicPr>
        <p:blipFill>
          <a:blip r:embed="rId3" cstate="print"/>
          <a:srcRect/>
          <a:stretch>
            <a:fillRect/>
          </a:stretch>
        </p:blipFill>
        <p:spPr bwMode="auto">
          <a:xfrm>
            <a:off x="323528" y="3933056"/>
            <a:ext cx="2774573" cy="2088232"/>
          </a:xfrm>
          <a:prstGeom prst="rect">
            <a:avLst/>
          </a:prstGeom>
          <a:noFill/>
        </p:spPr>
      </p:pic>
      <p:pic>
        <p:nvPicPr>
          <p:cNvPr id="2052" name="Picture 4" descr="http://www.tanie-loty.com.pl/images/mapy-krajow/belgia.png"/>
          <p:cNvPicPr>
            <a:picLocks noChangeAspect="1" noChangeArrowheads="1"/>
          </p:cNvPicPr>
          <p:nvPr/>
        </p:nvPicPr>
        <p:blipFill>
          <a:blip r:embed="rId4" cstate="print"/>
          <a:srcRect/>
          <a:stretch>
            <a:fillRect/>
          </a:stretch>
        </p:blipFill>
        <p:spPr bwMode="auto">
          <a:xfrm>
            <a:off x="6588224" y="1628800"/>
            <a:ext cx="2114550" cy="1762126"/>
          </a:xfrm>
          <a:prstGeom prst="rect">
            <a:avLst/>
          </a:prstGeom>
          <a:noFill/>
        </p:spPr>
      </p:pic>
      <p:pic>
        <p:nvPicPr>
          <p:cNvPr id="2054" name="Picture 6" descr="http://img.interia.pl/turystyka/nimg/l/g/Bruksela_Atomium_3449248.jpg"/>
          <p:cNvPicPr>
            <a:picLocks noChangeAspect="1" noChangeArrowheads="1"/>
          </p:cNvPicPr>
          <p:nvPr/>
        </p:nvPicPr>
        <p:blipFill>
          <a:blip r:embed="rId5" cstate="print"/>
          <a:srcRect/>
          <a:stretch>
            <a:fillRect/>
          </a:stretch>
        </p:blipFill>
        <p:spPr bwMode="auto">
          <a:xfrm>
            <a:off x="683568" y="1700808"/>
            <a:ext cx="2808312" cy="2043048"/>
          </a:xfrm>
          <a:prstGeom prst="rect">
            <a:avLst/>
          </a:prstGeom>
          <a:noFill/>
        </p:spPr>
      </p:pic>
      <p:pic>
        <p:nvPicPr>
          <p:cNvPr id="2056" name="Picture 8" descr="http://www.ilovegenerator.com/large/i-love-belgium-13203444692.png"/>
          <p:cNvPicPr>
            <a:picLocks noChangeAspect="1" noChangeArrowheads="1"/>
          </p:cNvPicPr>
          <p:nvPr/>
        </p:nvPicPr>
        <p:blipFill>
          <a:blip r:embed="rId6" cstate="print"/>
          <a:srcRect/>
          <a:stretch>
            <a:fillRect/>
          </a:stretch>
        </p:blipFill>
        <p:spPr bwMode="auto">
          <a:xfrm>
            <a:off x="3779912" y="3501008"/>
            <a:ext cx="2965034" cy="2520280"/>
          </a:xfrm>
          <a:prstGeom prst="rect">
            <a:avLst/>
          </a:prstGeom>
          <a:noFill/>
        </p:spPr>
      </p:pic>
      <p:sp>
        <p:nvSpPr>
          <p:cNvPr id="2058" name="AutoShape 10" descr="https://encrypted-tbn2.gstatic.com/images?q=tbn:ANd9GcQNXfwZ5V9_DH4OFZW-KFZoPRTJdEPBXZLAWcCexWjjKTeaifr5s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 name="AutoShape 2" descr="https://encrypted-tbn2.gstatic.com/images?q=tbn:ANd9GcQNXfwZ5V9_DH4OFZW-KFZoPRTJdEPBXZLAWcCexWjjKTeaifr5s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272</TotalTime>
  <Words>617</Words>
  <Application>Microsoft Office PowerPoint</Application>
  <PresentationFormat>Pokaz na ekranie (4:3)</PresentationFormat>
  <Paragraphs>29</Paragraphs>
  <Slides>10</Slides>
  <Notes>3</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Miejski</vt:lpstr>
      <vt:lpstr>Space Ted’s Adventures around Europe World Cup research  Belgium</vt:lpstr>
      <vt:lpstr>Belgium is a country located in Western Europe. The capital city is Brussels, which is home to, among others, the European Union and NATO. The extent of the country from the south-east to north-west is 280 km, and from north-east to south-west 222 km. The largest city in Belgium is Brussels, Antwerp, Ghent, Charleroi and Liege.  </vt:lpstr>
      <vt:lpstr> Religion in Belgium</vt:lpstr>
      <vt:lpstr>Holidays in Belgium</vt:lpstr>
      <vt:lpstr>Popular Holidays in Belgium</vt:lpstr>
      <vt:lpstr>Customs in Belgium</vt:lpstr>
      <vt:lpstr>Slajd 7</vt:lpstr>
      <vt:lpstr>What is known for Belgium</vt:lpstr>
      <vt:lpstr>Slajd 9</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Marek</dc:creator>
  <cp:lastModifiedBy>Janusz Zakrzewski</cp:lastModifiedBy>
  <cp:revision>34</cp:revision>
  <dcterms:created xsi:type="dcterms:W3CDTF">2014-06-08T12:23:13Z</dcterms:created>
  <dcterms:modified xsi:type="dcterms:W3CDTF">2014-06-10T03:43:53Z</dcterms:modified>
</cp:coreProperties>
</file>