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40" r:id="rId2"/>
    <p:sldMasterId id="2147483876" r:id="rId3"/>
    <p:sldMasterId id="2147483888" r:id="rId4"/>
    <p:sldMasterId id="2147483900" r:id="rId5"/>
    <p:sldMasterId id="2147483912" r:id="rId6"/>
    <p:sldMasterId id="2147483924" r:id="rId7"/>
    <p:sldMasterId id="2147483936" r:id="rId8"/>
    <p:sldMasterId id="2147483948" r:id="rId9"/>
    <p:sldMasterId id="2147483960" r:id="rId10"/>
    <p:sldMasterId id="2147483972" r:id="rId11"/>
    <p:sldMasterId id="2147483984" r:id="rId12"/>
  </p:sldMasterIdLst>
  <p:sldIdLst>
    <p:sldId id="256" r:id="rId13"/>
    <p:sldId id="258" r:id="rId14"/>
    <p:sldId id="257" r:id="rId15"/>
    <p:sldId id="259" r:id="rId16"/>
    <p:sldId id="260" r:id="rId17"/>
    <p:sldId id="261" r:id="rId18"/>
    <p:sldId id="262" r:id="rId19"/>
    <p:sldId id="263" r:id="rId20"/>
    <p:sldId id="265" r:id="rId21"/>
    <p:sldId id="264" r:id="rId22"/>
    <p:sldId id="266" r:id="rId23"/>
    <p:sldId id="267" r:id="rId24"/>
    <p:sldId id="268" r:id="rId25"/>
    <p:sldId id="269" r:id="rId26"/>
    <p:sldId id="270" r:id="rId27"/>
    <p:sldId id="271" r:id="rId28"/>
    <p:sldId id="272" r:id="rId29"/>
    <p:sldId id="273" r:id="rId30"/>
    <p:sldId id="274"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624" autoAdjust="0"/>
  </p:normalViewPr>
  <p:slideViewPr>
    <p:cSldViewPr>
      <p:cViewPr>
        <p:scale>
          <a:sx n="77" d="100"/>
          <a:sy n="77" d="100"/>
        </p:scale>
        <p:origin x="-924"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890F763F-288C-4ED6-BB82-C2AF2B8DC81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890F763F-288C-4ED6-BB82-C2AF2B8DC815}" type="slidenum">
              <a:rPr lang="tr-TR" smtClean="0"/>
              <a:pPr/>
              <a:t>‹#›</a:t>
            </a:fld>
            <a:endParaRPr lang="tr-T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19" name="Altbilgi Yer Tutucusu 18"/>
          <p:cNvSpPr>
            <a:spLocks noGrp="1"/>
          </p:cNvSpPr>
          <p:nvPr>
            <p:ph type="ftr" sz="quarter" idx="11"/>
          </p:nvPr>
        </p:nvSpPr>
        <p:spPr>
          <a:xfrm>
            <a:off x="3581400" y="76200"/>
            <a:ext cx="2895600" cy="288925"/>
          </a:xfrm>
        </p:spPr>
        <p:txBody>
          <a:bodyPr/>
          <a:lstStyle/>
          <a:p>
            <a:endParaRPr lang="tr-TR"/>
          </a:p>
        </p:txBody>
      </p:sp>
      <p:sp>
        <p:nvSpPr>
          <p:cNvPr id="16" name="Slayt Numarası Yer Tutucusu 15"/>
          <p:cNvSpPr>
            <a:spLocks noGrp="1"/>
          </p:cNvSpPr>
          <p:nvPr>
            <p:ph type="sldNum" sz="quarter" idx="12"/>
          </p:nvPr>
        </p:nvSpPr>
        <p:spPr>
          <a:xfrm>
            <a:off x="8229600" y="6473952"/>
            <a:ext cx="758952" cy="246888"/>
          </a:xfrm>
        </p:spPr>
        <p:txBody>
          <a:bodyPr/>
          <a:lstStyle/>
          <a:p>
            <a:fld id="{890F763F-288C-4ED6-BB82-C2AF2B8DC815}" type="slidenum">
              <a:rPr lang="tr-TR" smtClean="0"/>
              <a:pPr/>
              <a:t>‹#›</a:t>
            </a:fld>
            <a:endParaRPr lang="tr-T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890F763F-288C-4ED6-BB82-C2AF2B8DC815}" type="slidenum">
              <a:rPr lang="tr-TR" smtClean="0"/>
              <a:pPr/>
              <a:t>‹#›</a:t>
            </a:fld>
            <a:endParaRPr lang="tr-T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229600" y="6477000"/>
            <a:ext cx="762000" cy="246888"/>
          </a:xfrm>
        </p:spPr>
        <p:txBody>
          <a:bodyPr/>
          <a:lstStyle/>
          <a:p>
            <a:fld id="{890F763F-288C-4ED6-BB82-C2AF2B8DC815}" type="slidenum">
              <a:rPr lang="tr-TR" smtClean="0"/>
              <a:pPr/>
              <a:t>‹#›</a:t>
            </a:fld>
            <a:endParaRPr lang="tr-T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890F763F-288C-4ED6-BB82-C2AF2B8DC815}" type="slidenum">
              <a:rPr lang="tr-TR" smtClean="0"/>
              <a:pPr/>
              <a:t>‹#›</a:t>
            </a:fld>
            <a:endParaRPr lang="tr-T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90F763F-288C-4ED6-BB82-C2AF2B8DC815}" type="slidenum">
              <a:rPr lang="tr-TR" smtClean="0"/>
              <a:pPr/>
              <a:t>‹#›</a:t>
            </a:fld>
            <a:endParaRPr lang="tr-T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90F763F-288C-4ED6-BB82-C2AF2B8DC815}" type="slidenum">
              <a:rPr lang="tr-TR" smtClean="0"/>
              <a:pPr/>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90F763F-288C-4ED6-BB82-C2AF2B8DC815}" type="slidenum">
              <a:rPr lang="tr-TR" smtClean="0"/>
              <a:pPr/>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E4B7B4D-55D6-46E3-B3C8-7DB0E5E02F7F}" type="datetimeFigureOut">
              <a:rPr lang="tr-TR" smtClean="0"/>
              <a:pPr/>
              <a:t>06.06.2014</a:t>
            </a:fld>
            <a:endParaRPr lang="tr-TR"/>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90F763F-288C-4ED6-BB82-C2AF2B8DC81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FE4B7B4D-55D6-46E3-B3C8-7DB0E5E02F7F}" type="datetimeFigureOut">
              <a:rPr lang="tr-TR" smtClean="0"/>
              <a:pPr/>
              <a:t>06.06.2014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890F763F-288C-4ED6-BB82-C2AF2B8DC815}" type="slidenum">
              <a:rPr lang="tr-TR" smtClean="0"/>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E4B7B4D-55D6-46E3-B3C8-7DB0E5E02F7F}" type="datetimeFigureOut">
              <a:rPr lang="tr-TR" smtClean="0"/>
              <a:pPr/>
              <a:t>06.06.2014</a:t>
            </a:fld>
            <a:endParaRPr lang="tr-TR"/>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Slayt Numarası Yer Tutucusu 5"/>
          <p:cNvSpPr>
            <a:spLocks noGrp="1"/>
          </p:cNvSpPr>
          <p:nvPr>
            <p:ph type="sldNum" sz="quarter" idx="12"/>
          </p:nvPr>
        </p:nvSpPr>
        <p:spPr>
          <a:xfrm>
            <a:off x="6733952" y="6555112"/>
            <a:ext cx="588336" cy="228600"/>
          </a:xfrm>
        </p:spPr>
        <p:txBody>
          <a:bodyPr/>
          <a:lstStyle>
            <a:extLst/>
          </a:lstStyle>
          <a:p>
            <a:fld id="{890F763F-288C-4ED6-BB82-C2AF2B8DC81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FE4B7B4D-55D6-46E3-B3C8-7DB0E5E02F7F}" type="datetimeFigureOut">
              <a:rPr lang="tr-TR" smtClean="0"/>
              <a:pPr/>
              <a:t>06.06.2014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890F763F-288C-4ED6-BB82-C2AF2B8DC815}" type="slidenum">
              <a:rPr lang="tr-TR" smtClean="0"/>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FE4B7B4D-55D6-46E3-B3C8-7DB0E5E02F7F}" type="datetimeFigureOut">
              <a:rPr lang="tr-TR" smtClean="0"/>
              <a:pPr/>
              <a:t>06.06.2014</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890F763F-288C-4ED6-BB82-C2AF2B8DC815}" type="slidenum">
              <a:rPr lang="tr-TR" smtClean="0"/>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FE4B7B4D-55D6-46E3-B3C8-7DB0E5E02F7F}" type="datetimeFigureOut">
              <a:rPr lang="tr-TR" smtClean="0"/>
              <a:pPr/>
              <a:t>06.06.2014</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890F763F-288C-4ED6-BB82-C2AF2B8DC815}" type="slidenum">
              <a:rPr lang="tr-TR" smtClean="0"/>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FE4B7B4D-55D6-46E3-B3C8-7DB0E5E02F7F}" type="datetimeFigureOut">
              <a:rPr lang="tr-TR" smtClean="0"/>
              <a:pPr/>
              <a:t>06.06.2014</a:t>
            </a:fld>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a:p>
        </p:txBody>
      </p:sp>
      <p:sp>
        <p:nvSpPr>
          <p:cNvPr id="4" name="Slayt Numarası Yer Tutucusu 3"/>
          <p:cNvSpPr>
            <a:spLocks noGrp="1"/>
          </p:cNvSpPr>
          <p:nvPr>
            <p:ph type="sldNum" sz="quarter" idx="12"/>
          </p:nvPr>
        </p:nvSpPr>
        <p:spPr/>
        <p:txBody>
          <a:bodyPr/>
          <a:lstStyle>
            <a:extLst/>
          </a:lstStyle>
          <a:p>
            <a:fld id="{890F763F-288C-4ED6-BB82-C2AF2B8DC81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90F763F-288C-4ED6-BB82-C2AF2B8DC81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FE4B7B4D-55D6-46E3-B3C8-7DB0E5E02F7F}" type="datetimeFigureOut">
              <a:rPr lang="tr-TR" smtClean="0"/>
              <a:pPr/>
              <a:t>06.06.2014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890F763F-288C-4ED6-BB82-C2AF2B8DC815}" type="slidenum">
              <a:rPr lang="tr-TR" smtClean="0"/>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extLst/>
          </a:lstStyle>
          <a:p>
            <a:fld id="{FE4B7B4D-55D6-46E3-B3C8-7DB0E5E02F7F}" type="datetimeFigureOut">
              <a:rPr lang="tr-TR" smtClean="0"/>
              <a:pPr/>
              <a:t>06.06.2014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890F763F-288C-4ED6-BB82-C2AF2B8DC815}" type="slidenum">
              <a:rPr lang="tr-TR" smtClean="0"/>
              <a:pPr/>
              <a:t>‹#›</a:t>
            </a:fld>
            <a:endParaRPr lang="tr-T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FE4B7B4D-55D6-46E3-B3C8-7DB0E5E02F7F}" type="datetimeFigureOut">
              <a:rPr lang="tr-TR" smtClean="0"/>
              <a:pPr/>
              <a:t>06.06.2014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890F763F-288C-4ED6-BB82-C2AF2B8DC815}"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extLst/>
          </a:lstStyle>
          <a:p>
            <a:fld id="{FE4B7B4D-55D6-46E3-B3C8-7DB0E5E02F7F}" type="datetimeFigureOut">
              <a:rPr lang="tr-TR" smtClean="0"/>
              <a:pPr/>
              <a:t>06.06.2014</a:t>
            </a:fld>
            <a:endParaRPr lang="tr-TR"/>
          </a:p>
        </p:txBody>
      </p:sp>
      <p:sp>
        <p:nvSpPr>
          <p:cNvPr id="5" name="Altbilgi Yer Tutucusu 4"/>
          <p:cNvSpPr>
            <a:spLocks noGrp="1"/>
          </p:cNvSpPr>
          <p:nvPr>
            <p:ph type="ftr" sz="quarter" idx="11"/>
          </p:nvPr>
        </p:nvSpPr>
        <p:spPr>
          <a:xfrm>
            <a:off x="457200" y="6556248"/>
            <a:ext cx="3657600" cy="228600"/>
          </a:xfrm>
        </p:spPr>
        <p:txBody>
          <a:bodyPr/>
          <a:lstStyle>
            <a:extLst/>
          </a:lstStyle>
          <a:p>
            <a:endParaRPr lang="tr-TR"/>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90F763F-288C-4ED6-BB82-C2AF2B8DC815}" type="slidenum">
              <a:rPr lang="tr-TR" smtClean="0"/>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5" name="Title 94"/>
          <p:cNvSpPr>
            <a:spLocks noGrp="1"/>
          </p:cNvSpPr>
          <p:nvPr>
            <p:ph type="title"/>
          </p:nvPr>
        </p:nvSpPr>
        <p:spPr>
          <a:xfrm>
            <a:off x="457200" y="4463568"/>
            <a:ext cx="8305800" cy="1143000"/>
          </a:xfrm>
        </p:spPr>
        <p:txBody>
          <a:bodyPr/>
          <a:lstStyle/>
          <a:p>
            <a:r>
              <a:rPr lang="tr-TR" smtClean="0"/>
              <a:t>Asıl başlık stili için tıklatın</a:t>
            </a:r>
            <a:endParaRPr lang="en-US"/>
          </a:p>
        </p:txBody>
      </p:sp>
      <p:sp>
        <p:nvSpPr>
          <p:cNvPr id="2" name="Date Placeholder 1"/>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91" name="Footer Placeholder 90"/>
          <p:cNvSpPr>
            <a:spLocks noGrp="1"/>
          </p:cNvSpPr>
          <p:nvPr>
            <p:ph type="ftr" sz="quarter" idx="11"/>
          </p:nvPr>
        </p:nvSpPr>
        <p:spPr/>
        <p:txBody>
          <a:bodyPr/>
          <a:lstStyle/>
          <a:p>
            <a:endParaRPr lang="tr-TR"/>
          </a:p>
        </p:txBody>
      </p:sp>
      <p:sp>
        <p:nvSpPr>
          <p:cNvPr id="92" name="Slide Number Placeholder 91"/>
          <p:cNvSpPr>
            <a:spLocks noGrp="1"/>
          </p:cNvSpPr>
          <p:nvPr>
            <p:ph type="sldNum" sz="quarter" idx="12"/>
          </p:nvPr>
        </p:nvSpPr>
        <p:spPr/>
        <p:txBody>
          <a:bodyPr/>
          <a:lstStyle/>
          <a:p>
            <a:fld id="{890F763F-288C-4ED6-BB82-C2AF2B8DC81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890F763F-288C-4ED6-BB82-C2AF2B8DC815}" type="slidenum">
              <a:rPr lang="tr-TR" smtClean="0"/>
              <a:pPr/>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19" name="Altbilgi Yer Tutucusu 18"/>
          <p:cNvSpPr>
            <a:spLocks noGrp="1"/>
          </p:cNvSpPr>
          <p:nvPr>
            <p:ph type="ftr" sz="quarter" idx="11"/>
          </p:nvPr>
        </p:nvSpPr>
        <p:spPr>
          <a:xfrm>
            <a:off x="3581400" y="76200"/>
            <a:ext cx="2895600" cy="288925"/>
          </a:xfrm>
        </p:spPr>
        <p:txBody>
          <a:bodyPr/>
          <a:lstStyle/>
          <a:p>
            <a:endParaRPr lang="tr-TR"/>
          </a:p>
        </p:txBody>
      </p:sp>
      <p:sp>
        <p:nvSpPr>
          <p:cNvPr id="16" name="Slayt Numarası Yer Tutucusu 15"/>
          <p:cNvSpPr>
            <a:spLocks noGrp="1"/>
          </p:cNvSpPr>
          <p:nvPr>
            <p:ph type="sldNum" sz="quarter" idx="12"/>
          </p:nvPr>
        </p:nvSpPr>
        <p:spPr>
          <a:xfrm>
            <a:off x="8229600" y="6473952"/>
            <a:ext cx="758952" cy="246888"/>
          </a:xfrm>
        </p:spPr>
        <p:txBody>
          <a:bodyPr/>
          <a:lstStyle/>
          <a:p>
            <a:fld id="{890F763F-288C-4ED6-BB82-C2AF2B8DC815}" type="slidenum">
              <a:rPr lang="tr-TR" smtClean="0"/>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890F763F-288C-4ED6-BB82-C2AF2B8DC815}" type="slidenum">
              <a:rPr lang="tr-TR" smtClean="0"/>
              <a:pPr/>
              <a:t>‹#›</a:t>
            </a:fld>
            <a:endParaRPr lang="tr-T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229600" y="6477000"/>
            <a:ext cx="762000" cy="246888"/>
          </a:xfrm>
        </p:spPr>
        <p:txBody>
          <a:bodyPr/>
          <a:lstStyle/>
          <a:p>
            <a:fld id="{890F763F-288C-4ED6-BB82-C2AF2B8DC815}" type="slidenum">
              <a:rPr lang="tr-TR" smtClean="0"/>
              <a:pPr/>
              <a:t>‹#›</a:t>
            </a:fld>
            <a:endParaRPr lang="tr-T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890F763F-288C-4ED6-BB82-C2AF2B8DC815}" type="slidenum">
              <a:rPr lang="tr-TR" smtClean="0"/>
              <a:pPr/>
              <a:t>‹#›</a:t>
            </a:fld>
            <a:endParaRPr lang="tr-T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90F763F-288C-4ED6-BB82-C2AF2B8DC815}" type="slidenum">
              <a:rPr lang="tr-TR" smtClean="0"/>
              <a:pPr/>
              <a:t>‹#›</a:t>
            </a:fld>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E4B7B4D-55D6-46E3-B3C8-7DB0E5E02F7F}" type="datetimeFigureOut">
              <a:rPr lang="tr-TR" smtClean="0"/>
              <a:pPr/>
              <a:t>06.06.2014</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90F763F-288C-4ED6-BB82-C2AF2B8DC815}"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5" name="Date Placeholder 1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16" name="Slide Number Placeholder 15"/>
          <p:cNvSpPr>
            <a:spLocks noGrp="1"/>
          </p:cNvSpPr>
          <p:nvPr>
            <p:ph type="sldNum" sz="quarter" idx="11"/>
          </p:nvPr>
        </p:nvSpPr>
        <p:spPr/>
        <p:txBody>
          <a:bodyPr/>
          <a:lstStyle/>
          <a:p>
            <a:fld id="{890F763F-288C-4ED6-BB82-C2AF2B8DC815}" type="slidenum">
              <a:rPr lang="tr-TR" smtClean="0"/>
              <a:pPr/>
              <a:t>‹#›</a:t>
            </a:fld>
            <a:endParaRPr lang="tr-TR"/>
          </a:p>
        </p:txBody>
      </p:sp>
      <p:sp>
        <p:nvSpPr>
          <p:cNvPr id="17" name="Footer Placeholder 16"/>
          <p:cNvSpPr>
            <a:spLocks noGrp="1"/>
          </p:cNvSpPr>
          <p:nvPr>
            <p:ph type="ftr" sz="quarter" idx="12"/>
          </p:nvPr>
        </p:nvSpPr>
        <p:spPr/>
        <p:txBody>
          <a:bodyPr/>
          <a:lstStyle/>
          <a:p>
            <a:endParaRPr lang="tr-T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Title 12"/>
          <p:cNvSpPr>
            <a:spLocks noGrp="1"/>
          </p:cNvSpPr>
          <p:nvPr>
            <p:ph type="title"/>
          </p:nvPr>
        </p:nvSpPr>
        <p:spPr/>
        <p:txBody>
          <a:bodyPr/>
          <a:lstStyle/>
          <a:p>
            <a:r>
              <a:rPr lang="tr-TR" smtClean="0"/>
              <a:t>Asıl başlık stili için tıklatın</a:t>
            </a:r>
            <a:endParaRPr lang="en-US"/>
          </a:p>
        </p:txBody>
      </p:sp>
      <p:sp>
        <p:nvSpPr>
          <p:cNvPr id="14" name="Date Placeholder 1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15" name="Slide Number Placeholder 14"/>
          <p:cNvSpPr>
            <a:spLocks noGrp="1"/>
          </p:cNvSpPr>
          <p:nvPr>
            <p:ph type="sldNum" sz="quarter" idx="11"/>
          </p:nvPr>
        </p:nvSpPr>
        <p:spPr/>
        <p:txBody>
          <a:bodyPr/>
          <a:lstStyle/>
          <a:p>
            <a:fld id="{890F763F-288C-4ED6-BB82-C2AF2B8DC815}" type="slidenum">
              <a:rPr lang="tr-TR" smtClean="0"/>
              <a:pPr/>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2" name="Date Placeholder 11"/>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13" name="Slide Number Placeholder 12"/>
          <p:cNvSpPr>
            <a:spLocks noGrp="1"/>
          </p:cNvSpPr>
          <p:nvPr>
            <p:ph type="sldNum" sz="quarter" idx="11"/>
          </p:nvPr>
        </p:nvSpPr>
        <p:spPr/>
        <p:txBody>
          <a:bodyPr/>
          <a:lstStyle/>
          <a:p>
            <a:fld id="{890F763F-288C-4ED6-BB82-C2AF2B8DC815}" type="slidenum">
              <a:rPr lang="tr-TR" smtClean="0"/>
              <a:pPr/>
              <a:t>‹#›</a:t>
            </a:fld>
            <a:endParaRPr lang="tr-TR"/>
          </a:p>
        </p:txBody>
      </p:sp>
      <p:sp>
        <p:nvSpPr>
          <p:cNvPr id="14" name="Footer Placeholder 13"/>
          <p:cNvSpPr>
            <a:spLocks noGrp="1"/>
          </p:cNvSpPr>
          <p:nvPr>
            <p:ph type="ftr" sz="quarter" idx="12"/>
          </p:nvPr>
        </p:nvSpPr>
        <p:spPr/>
        <p:txBody>
          <a:bodyPr/>
          <a:lstStyle/>
          <a:p>
            <a:endParaRPr lang="tr-T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tr-TR" smtClean="0"/>
              <a:t>Asıl başlık stili için tıklatın</a:t>
            </a: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9" name="Slide Number Placeholder 8"/>
          <p:cNvSpPr>
            <a:spLocks noGrp="1"/>
          </p:cNvSpPr>
          <p:nvPr>
            <p:ph type="sldNum" sz="quarter" idx="11"/>
          </p:nvPr>
        </p:nvSpPr>
        <p:spPr/>
        <p:txBody>
          <a:bodyPr/>
          <a:lstStyle/>
          <a:p>
            <a:fld id="{890F763F-288C-4ED6-BB82-C2AF2B8DC815}"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
        <p:nvSpPr>
          <p:cNvPr id="11" name="Title 10"/>
          <p:cNvSpPr>
            <a:spLocks noGrp="1"/>
          </p:cNvSpPr>
          <p:nvPr>
            <p:ph type="title"/>
          </p:nvPr>
        </p:nvSpPr>
        <p:spPr/>
        <p:txBody>
          <a:bodyPr/>
          <a:lstStyle/>
          <a:p>
            <a:r>
              <a:rPr lang="tr-TR" smtClean="0"/>
              <a:t>Asıl başlık stili için tıklatın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tr-TR" smtClean="0"/>
              <a:t>Asıl başlık stili için tıklatın</a:t>
            </a:r>
            <a:endParaRPr lang="en-US" dirty="0"/>
          </a:p>
        </p:txBody>
      </p:sp>
      <p:sp>
        <p:nvSpPr>
          <p:cNvPr id="14" name="Date Placeholder 1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15" name="Slide Number Placeholder 14"/>
          <p:cNvSpPr>
            <a:spLocks noGrp="1"/>
          </p:cNvSpPr>
          <p:nvPr>
            <p:ph type="sldNum" sz="quarter" idx="11"/>
          </p:nvPr>
        </p:nvSpPr>
        <p:spPr/>
        <p:txBody>
          <a:bodyPr/>
          <a:lstStyle/>
          <a:p>
            <a:fld id="{890F763F-288C-4ED6-BB82-C2AF2B8DC815}" type="slidenum">
              <a:rPr lang="tr-TR" smtClean="0"/>
              <a:pPr/>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a:p>
        </p:txBody>
      </p:sp>
      <p:sp>
        <p:nvSpPr>
          <p:cNvPr id="7" name="Date Placeholder 6"/>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8" name="Slide Number Placeholder 7"/>
          <p:cNvSpPr>
            <a:spLocks noGrp="1"/>
          </p:cNvSpPr>
          <p:nvPr>
            <p:ph type="sldNum" sz="quarter" idx="11"/>
          </p:nvPr>
        </p:nvSpPr>
        <p:spPr/>
        <p:txBody>
          <a:bodyPr/>
          <a:lstStyle/>
          <a:p>
            <a:fld id="{890F763F-288C-4ED6-BB82-C2AF2B8DC815}" type="slidenum">
              <a:rPr lang="tr-TR" smtClean="0"/>
              <a:pPr/>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Slide Number Placeholder 5"/>
          <p:cNvSpPr>
            <a:spLocks noGrp="1"/>
          </p:cNvSpPr>
          <p:nvPr>
            <p:ph type="sldNum" sz="quarter" idx="11"/>
          </p:nvPr>
        </p:nvSpPr>
        <p:spPr/>
        <p:txBody>
          <a:bodyPr/>
          <a:lstStyle/>
          <a:p>
            <a:fld id="{890F763F-288C-4ED6-BB82-C2AF2B8DC815}" type="slidenum">
              <a:rPr lang="tr-TR" smtClean="0"/>
              <a:pPr/>
              <a:t>‹#›</a:t>
            </a:fld>
            <a:endParaRPr lang="tr-TR"/>
          </a:p>
        </p:txBody>
      </p:sp>
      <p:sp>
        <p:nvSpPr>
          <p:cNvPr id="7" name="Footer Placeholder 6"/>
          <p:cNvSpPr>
            <a:spLocks noGrp="1"/>
          </p:cNvSpPr>
          <p:nvPr>
            <p:ph type="ftr" sz="quarter" idx="12"/>
          </p:nvPr>
        </p:nvSpPr>
        <p:spPr/>
        <p:txBody>
          <a:bodyPr/>
          <a:lstStyle/>
          <a:p>
            <a:endParaRPr lang="tr-T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16" name="Slide Number Placeholder 15"/>
          <p:cNvSpPr>
            <a:spLocks noGrp="1"/>
          </p:cNvSpPr>
          <p:nvPr>
            <p:ph type="sldNum" sz="quarter" idx="11"/>
          </p:nvPr>
        </p:nvSpPr>
        <p:spPr/>
        <p:txBody>
          <a:bodyPr/>
          <a:lstStyle/>
          <a:p>
            <a:fld id="{890F763F-288C-4ED6-BB82-C2AF2B8DC815}" type="slidenum">
              <a:rPr lang="tr-TR" smtClean="0"/>
              <a:pPr/>
              <a:t>‹#›</a:t>
            </a:fld>
            <a:endParaRPr lang="tr-TR"/>
          </a:p>
        </p:txBody>
      </p:sp>
      <p:sp>
        <p:nvSpPr>
          <p:cNvPr id="17" name="Footer Placeholder 16"/>
          <p:cNvSpPr>
            <a:spLocks noGrp="1"/>
          </p:cNvSpPr>
          <p:nvPr>
            <p:ph type="ftr" sz="quarter" idx="12"/>
          </p:nvPr>
        </p:nvSpPr>
        <p:spPr/>
        <p:txBody>
          <a:bodyPr/>
          <a:lstStyle/>
          <a:p>
            <a:endParaRPr lang="tr-TR"/>
          </a:p>
        </p:txBody>
      </p:sp>
      <p:sp>
        <p:nvSpPr>
          <p:cNvPr id="18" name="Title 17"/>
          <p:cNvSpPr>
            <a:spLocks noGrp="1"/>
          </p:cNvSpPr>
          <p:nvPr>
            <p:ph type="title"/>
          </p:nvPr>
        </p:nvSpPr>
        <p:spPr/>
        <p:txBody>
          <a:bodyPr/>
          <a:lstStyle/>
          <a:p>
            <a:r>
              <a:rPr lang="tr-TR" smtClean="0"/>
              <a:t>Asıl başlık stili için tıklatın</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tr-TR" smtClean="0"/>
              <a:t>Asıl başlık stili için tıklatın</a:t>
            </a:r>
            <a:endParaRPr lang="en-US"/>
          </a:p>
        </p:txBody>
      </p:sp>
      <p:sp>
        <p:nvSpPr>
          <p:cNvPr id="13" name="Date Placeholder 12"/>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14" name="Slide Number Placeholder 13"/>
          <p:cNvSpPr>
            <a:spLocks noGrp="1"/>
          </p:cNvSpPr>
          <p:nvPr>
            <p:ph type="sldNum" sz="quarter" idx="11"/>
          </p:nvPr>
        </p:nvSpPr>
        <p:spPr/>
        <p:txBody>
          <a:bodyPr/>
          <a:lstStyle/>
          <a:p>
            <a:fld id="{890F763F-288C-4ED6-BB82-C2AF2B8DC815}" type="slidenum">
              <a:rPr lang="tr-TR" smtClean="0"/>
              <a:pPr/>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890F763F-288C-4ED6-BB82-C2AF2B8DC815}"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90F763F-288C-4ED6-BB82-C2AF2B8DC815}"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4B7B4D-55D6-46E3-B3C8-7DB0E5E02F7F}" type="datetimeFigureOut">
              <a:rPr lang="tr-TR" smtClean="0"/>
              <a:pPr/>
              <a:t>06.06.2014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0F763F-288C-4ED6-BB82-C2AF2B8DC81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E4B7B4D-55D6-46E3-B3C8-7DB0E5E02F7F}" type="datetimeFigureOut">
              <a:rPr lang="tr-TR" smtClean="0"/>
              <a:pPr/>
              <a:t>06.06.2014</a:t>
            </a:fld>
            <a:endParaRPr lang="tr-TR" dirty="0"/>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0F763F-288C-4ED6-BB82-C2AF2B8DC815}" type="slidenum">
              <a:rPr lang="tr-TR" smtClean="0"/>
              <a:pPr/>
              <a:t>‹#›</a:t>
            </a:fld>
            <a:endParaRPr lang="tr-TR" dirty="0"/>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E4B7B4D-55D6-46E3-B3C8-7DB0E5E02F7F}" type="datetimeFigureOut">
              <a:rPr lang="tr-TR" smtClean="0"/>
              <a:pPr/>
              <a:t>06.06.2014</a:t>
            </a:fld>
            <a:endParaRPr lang="tr-TR" dirty="0"/>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dirty="0"/>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90F763F-288C-4ED6-BB82-C2AF2B8DC815}" type="slidenum">
              <a:rPr lang="tr-TR" smtClean="0"/>
              <a:pPr/>
              <a:t>‹#›</a:t>
            </a:fld>
            <a:endParaRPr lang="tr-TR" dirty="0"/>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E4B7B4D-55D6-46E3-B3C8-7DB0E5E02F7F}" type="datetimeFigureOut">
              <a:rPr lang="tr-TR" smtClean="0"/>
              <a:pPr/>
              <a:t>06.06.2014</a:t>
            </a:fld>
            <a:endParaRPr lang="tr-TR"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90F763F-288C-4ED6-BB82-C2AF2B8DC815}"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E4B7B4D-55D6-46E3-B3C8-7DB0E5E02F7F}" type="datetimeFigureOut">
              <a:rPr lang="tr-TR" smtClean="0"/>
              <a:pPr/>
              <a:t>06.06.2014</a:t>
            </a:fld>
            <a:endParaRPr lang="tr-TR"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90F763F-288C-4ED6-BB82-C2AF2B8DC815}"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E4B7B4D-55D6-46E3-B3C8-7DB0E5E02F7F}" type="datetimeFigureOut">
              <a:rPr lang="tr-TR" smtClean="0"/>
              <a:pPr/>
              <a:t>06.06.2014</a:t>
            </a:fld>
            <a:endParaRPr lang="tr-TR"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90F763F-288C-4ED6-BB82-C2AF2B8DC815}"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E4B7B4D-55D6-46E3-B3C8-7DB0E5E02F7F}" type="datetimeFigureOut">
              <a:rPr lang="tr-TR" smtClean="0"/>
              <a:pPr/>
              <a:t>06.06.2014</a:t>
            </a:fld>
            <a:endParaRPr lang="tr-TR" dirty="0"/>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dirty="0"/>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90F763F-288C-4ED6-BB82-C2AF2B8DC815}"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E4B7B4D-55D6-46E3-B3C8-7DB0E5E02F7F}" type="datetimeFigureOut">
              <a:rPr lang="tr-TR" smtClean="0"/>
              <a:pPr/>
              <a:t>06.06.2014</a:t>
            </a:fld>
            <a:endParaRPr lang="tr-TR"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tr-TR"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90F763F-288C-4ED6-BB82-C2AF2B8DC815}" type="slidenum">
              <a:rPr lang="tr-TR" smtClean="0"/>
              <a:pPr/>
              <a:t>‹#›</a:t>
            </a:fld>
            <a:endParaRPr lang="tr-TR"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E4B7B4D-55D6-46E3-B3C8-7DB0E5E02F7F}" type="datetimeFigureOut">
              <a:rPr lang="tr-TR" smtClean="0"/>
              <a:pPr/>
              <a:t>06.06.2014</a:t>
            </a:fld>
            <a:endParaRPr lang="tr-TR" dirty="0"/>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dirty="0"/>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90F763F-288C-4ED6-BB82-C2AF2B8DC815}" type="slidenum">
              <a:rPr lang="tr-TR" smtClean="0"/>
              <a:pPr/>
              <a:t>‹#›</a:t>
            </a:fld>
            <a:endParaRPr lang="tr-TR" dirty="0"/>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E4B7B4D-55D6-46E3-B3C8-7DB0E5E02F7F}" type="datetimeFigureOut">
              <a:rPr lang="tr-TR" smtClean="0"/>
              <a:pPr/>
              <a:t>06.06.2014</a:t>
            </a:fld>
            <a:endParaRPr lang="tr-TR"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90F763F-288C-4ED6-BB82-C2AF2B8DC815}"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E4B7B4D-55D6-46E3-B3C8-7DB0E5E02F7F}" type="datetimeFigureOut">
              <a:rPr lang="tr-TR" smtClean="0"/>
              <a:pPr/>
              <a:t>06.06.2014</a:t>
            </a:fld>
            <a:endParaRPr lang="tr-TR"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90F763F-288C-4ED6-BB82-C2AF2B8DC815}"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E4B7B4D-55D6-46E3-B3C8-7DB0E5E02F7F}" type="datetimeFigureOut">
              <a:rPr lang="tr-TR" smtClean="0"/>
              <a:pPr/>
              <a:t>06.06.2014</a:t>
            </a:fld>
            <a:endParaRPr lang="tr-TR"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tr-TR"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90F763F-288C-4ED6-BB82-C2AF2B8DC815}" type="slidenum">
              <a:rPr lang="tr-TR" smtClean="0"/>
              <a:pPr/>
              <a:t>‹#›</a:t>
            </a:fld>
            <a:endParaRPr lang="tr-TR" dirty="0"/>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E4B7B4D-55D6-46E3-B3C8-7DB0E5E02F7F}" type="datetimeFigureOut">
              <a:rPr lang="tr-TR" smtClean="0"/>
              <a:pPr/>
              <a:t>06.06.2014</a:t>
            </a:fld>
            <a:endParaRPr lang="tr-TR"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90F763F-288C-4ED6-BB82-C2AF2B8DC815}" type="slidenum">
              <a:rPr lang="tr-TR" smtClean="0"/>
              <a:pPr/>
              <a:t>‹#›</a:t>
            </a:fld>
            <a:endParaRPr lang="tr-TR"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Başlık 3"/>
          <p:cNvSpPr>
            <a:spLocks noGrp="1"/>
          </p:cNvSpPr>
          <p:nvPr>
            <p:ph type="ctrTitle"/>
          </p:nvPr>
        </p:nvSpPr>
        <p:spPr>
          <a:xfrm>
            <a:off x="107504" y="764704"/>
            <a:ext cx="9036496" cy="1728192"/>
          </a:xfrm>
        </p:spPr>
        <p:txBody>
          <a:bodyPr>
            <a:noAutofit/>
          </a:bodyPr>
          <a:lstStyle/>
          <a:p>
            <a:pPr algn="ctr"/>
            <a:r>
              <a:rPr lang="tr-TR" sz="4000" b="1" dirty="0" smtClean="0">
                <a:solidFill>
                  <a:srgbClr val="FF0000"/>
                </a:solidFill>
              </a:rPr>
              <a:t>SPACE  TED’S ADVENTURES AROUND EUROPE WORLD CUP RESEARCH</a:t>
            </a:r>
            <a:br>
              <a:rPr lang="tr-TR" sz="4000" b="1" dirty="0" smtClean="0">
                <a:solidFill>
                  <a:srgbClr val="FF0000"/>
                </a:solidFill>
              </a:rPr>
            </a:br>
            <a:r>
              <a:rPr lang="tr-TR" sz="4000" b="1" dirty="0" smtClean="0">
                <a:solidFill>
                  <a:srgbClr val="FF0000"/>
                </a:solidFill>
              </a:rPr>
              <a:t>U.S.A</a:t>
            </a:r>
            <a:endParaRPr lang="tr-TR" sz="4000" b="1" dirty="0">
              <a:solidFill>
                <a:srgbClr val="FF0000"/>
              </a:solidFill>
            </a:endParaRPr>
          </a:p>
        </p:txBody>
      </p:sp>
      <p:sp>
        <p:nvSpPr>
          <p:cNvPr id="3" name="2 Alt Başlık"/>
          <p:cNvSpPr>
            <a:spLocks noGrp="1"/>
          </p:cNvSpPr>
          <p:nvPr>
            <p:ph type="subTitle" idx="1"/>
          </p:nvPr>
        </p:nvSpPr>
        <p:spPr/>
        <p:txBody>
          <a:bodyPr/>
          <a:lstStyle/>
          <a:p>
            <a:endParaRPr lang="tr-TR" dirty="0">
              <a:solidFill>
                <a:srgbClr val="C00000"/>
              </a:solidFill>
            </a:endParaRPr>
          </a:p>
        </p:txBody>
      </p:sp>
      <p:pic>
        <p:nvPicPr>
          <p:cNvPr id="1026" name="Picture 2" descr="C:\Users\Gio\Desktop\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896"/>
            <a:ext cx="9144000" cy="4464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io\Desktop\Algeria\logo_w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 y="5733256"/>
            <a:ext cx="1960021" cy="12127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24" y="5589240"/>
            <a:ext cx="1259631" cy="135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6335258"/>
            <a:ext cx="5904656" cy="61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510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56393"/>
            <a:ext cx="4896544" cy="1143000"/>
          </a:xfrm>
        </p:spPr>
        <p:txBody>
          <a:bodyPr>
            <a:normAutofit/>
          </a:bodyPr>
          <a:lstStyle/>
          <a:p>
            <a:pPr algn="ctr"/>
            <a:r>
              <a:rPr lang="tr-TR" sz="6000" b="1" dirty="0" err="1" smtClean="0"/>
              <a:t>Climate</a:t>
            </a:r>
            <a:endParaRPr lang="tr-TR" sz="6000" b="1" dirty="0"/>
          </a:p>
        </p:txBody>
      </p:sp>
      <p:sp>
        <p:nvSpPr>
          <p:cNvPr id="3" name="2 İçerik Yer Tutucusu"/>
          <p:cNvSpPr>
            <a:spLocks noGrp="1"/>
          </p:cNvSpPr>
          <p:nvPr>
            <p:ph idx="1"/>
          </p:nvPr>
        </p:nvSpPr>
        <p:spPr/>
        <p:txBody>
          <a:bodyPr>
            <a:normAutofit/>
          </a:bodyPr>
          <a:lstStyle/>
          <a:p>
            <a:r>
              <a:rPr lang="en-US" dirty="0" smtClean="0"/>
              <a:t>From the arctic climate in Alaska in the western desert south America until the climatic conditions vary incredibly. In Alaska, winter temperatures dropped to</a:t>
            </a:r>
            <a:r>
              <a:rPr lang="tr-TR" dirty="0" smtClean="0"/>
              <a:t>  </a:t>
            </a:r>
            <a:r>
              <a:rPr lang="en-US" dirty="0" smtClean="0"/>
              <a:t>-28c in Florida most of the year, in </a:t>
            </a:r>
            <a:r>
              <a:rPr lang="en-US" dirty="0" err="1" smtClean="0"/>
              <a:t>thes</a:t>
            </a:r>
            <a:r>
              <a:rPr lang="en-US" dirty="0" smtClean="0"/>
              <a:t> values ​​are at 19C. In California the weather change much: usually mild, and most 9C change. And Florida tropical Hawaiian, Alaska polar, the Mississippi River on the west semi-arid plains, southwestern "Green Basin" in the </a:t>
            </a:r>
            <a:r>
              <a:rPr lang="en-US" dirty="0" err="1" smtClean="0"/>
              <a:t>NorthWest</a:t>
            </a:r>
            <a:r>
              <a:rPr lang="en-US" dirty="0" smtClean="0"/>
              <a:t> arid, cold weather prevails.</a:t>
            </a:r>
            <a:endParaRPr lang="tr-TR" dirty="0"/>
          </a:p>
        </p:txBody>
      </p:sp>
      <p:pic>
        <p:nvPicPr>
          <p:cNvPr id="4" name="Picture 2" descr="C:\Users\Gio\Desktop\Algeria\logo_w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14619"/>
            <a:ext cx="324036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510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18864" y="237406"/>
            <a:ext cx="8229600" cy="1143000"/>
          </a:xfrm>
        </p:spPr>
        <p:txBody>
          <a:bodyPr>
            <a:normAutofit/>
          </a:bodyPr>
          <a:lstStyle/>
          <a:p>
            <a:r>
              <a:rPr lang="tr-TR" sz="6600" b="1" dirty="0" err="1" smtClean="0">
                <a:solidFill>
                  <a:srgbClr val="FF0000"/>
                </a:solidFill>
              </a:rPr>
              <a:t>Tourist</a:t>
            </a:r>
            <a:r>
              <a:rPr lang="tr-TR" sz="6600" b="1" dirty="0" smtClean="0">
                <a:solidFill>
                  <a:srgbClr val="FF0000"/>
                </a:solidFill>
              </a:rPr>
              <a:t> </a:t>
            </a:r>
            <a:r>
              <a:rPr lang="tr-TR" sz="6600" b="1" dirty="0" err="1" smtClean="0">
                <a:solidFill>
                  <a:srgbClr val="FF0000"/>
                </a:solidFill>
              </a:rPr>
              <a:t>Attraction</a:t>
            </a:r>
            <a:endParaRPr lang="tr-TR" sz="6600" b="1" dirty="0">
              <a:solidFill>
                <a:srgbClr val="FF0000"/>
              </a:solidFill>
            </a:endParaRPr>
          </a:p>
        </p:txBody>
      </p:sp>
      <p:sp>
        <p:nvSpPr>
          <p:cNvPr id="3" name="2 İçerik Yer Tutucusu"/>
          <p:cNvSpPr>
            <a:spLocks noGrp="1"/>
          </p:cNvSpPr>
          <p:nvPr>
            <p:ph idx="1"/>
          </p:nvPr>
        </p:nvSpPr>
        <p:spPr>
          <a:xfrm>
            <a:off x="457200" y="1628800"/>
            <a:ext cx="8229600" cy="5229200"/>
          </a:xfrm>
        </p:spPr>
        <p:txBody>
          <a:bodyPr>
            <a:normAutofit fontScale="92500" lnSpcReduction="10000"/>
          </a:bodyPr>
          <a:lstStyle/>
          <a:p>
            <a:r>
              <a:rPr lang="tr-TR" dirty="0" smtClean="0"/>
              <a:t>New </a:t>
            </a:r>
            <a:r>
              <a:rPr lang="tr-TR" dirty="0"/>
              <a:t>Y</a:t>
            </a:r>
            <a:r>
              <a:rPr lang="tr-TR" dirty="0" smtClean="0"/>
              <a:t>ork</a:t>
            </a:r>
          </a:p>
          <a:p>
            <a:r>
              <a:rPr lang="tr-TR" dirty="0" smtClean="0"/>
              <a:t>Boston</a:t>
            </a:r>
          </a:p>
          <a:p>
            <a:r>
              <a:rPr lang="tr-TR" dirty="0" smtClean="0"/>
              <a:t>Washington DC</a:t>
            </a:r>
          </a:p>
          <a:p>
            <a:r>
              <a:rPr lang="tr-TR" dirty="0" smtClean="0"/>
              <a:t>San Francisco</a:t>
            </a:r>
          </a:p>
          <a:p>
            <a:r>
              <a:rPr lang="tr-TR" dirty="0" err="1" smtClean="0"/>
              <a:t>Miami</a:t>
            </a:r>
            <a:endParaRPr lang="tr-TR" dirty="0" smtClean="0"/>
          </a:p>
          <a:p>
            <a:r>
              <a:rPr lang="tr-TR" dirty="0" smtClean="0"/>
              <a:t>Los Angeles</a:t>
            </a:r>
          </a:p>
          <a:p>
            <a:r>
              <a:rPr lang="tr-TR" dirty="0" smtClean="0"/>
              <a:t>Chicago</a:t>
            </a:r>
          </a:p>
          <a:p>
            <a:r>
              <a:rPr lang="tr-TR" dirty="0" err="1" smtClean="0"/>
              <a:t>Las</a:t>
            </a:r>
            <a:r>
              <a:rPr lang="tr-TR" dirty="0" smtClean="0"/>
              <a:t> </a:t>
            </a:r>
            <a:r>
              <a:rPr lang="tr-TR" dirty="0" err="1" smtClean="0"/>
              <a:t>Vegas</a:t>
            </a:r>
            <a:endParaRPr lang="tr-TR" dirty="0" smtClean="0"/>
          </a:p>
          <a:p>
            <a:r>
              <a:rPr lang="tr-TR" dirty="0" smtClean="0"/>
              <a:t>San Diego</a:t>
            </a:r>
          </a:p>
          <a:p>
            <a:r>
              <a:rPr lang="tr-TR" dirty="0" smtClean="0"/>
              <a:t>Orlando</a:t>
            </a:r>
            <a:endParaRPr lang="tr-TR" dirty="0"/>
          </a:p>
        </p:txBody>
      </p:sp>
      <p:pic>
        <p:nvPicPr>
          <p:cNvPr id="4" name="Picture 2" descr="C:\Users\Gio\Desktop\Algeria\logo_w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916832"/>
            <a:ext cx="1512168"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27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nıagara.jpg"/>
          <p:cNvPicPr>
            <a:picLocks noGrp="1" noChangeAspect="1"/>
          </p:cNvPicPr>
          <p:nvPr>
            <p:ph idx="1"/>
          </p:nvPr>
        </p:nvPicPr>
        <p:blipFill>
          <a:blip r:embed="rId2" cstate="print"/>
          <a:stretch>
            <a:fillRect/>
          </a:stretch>
        </p:blipFill>
        <p:spPr>
          <a:xfrm>
            <a:off x="0" y="1"/>
            <a:ext cx="9144000" cy="6324600"/>
          </a:xfrm>
        </p:spPr>
      </p:pic>
      <p:sp>
        <p:nvSpPr>
          <p:cNvPr id="2" name="1 Başlık"/>
          <p:cNvSpPr>
            <a:spLocks noGrp="1"/>
          </p:cNvSpPr>
          <p:nvPr>
            <p:ph type="title"/>
          </p:nvPr>
        </p:nvSpPr>
        <p:spPr>
          <a:xfrm>
            <a:off x="-30613" y="7494"/>
            <a:ext cx="2267744" cy="6228184"/>
          </a:xfrm>
        </p:spPr>
        <p:txBody>
          <a:bodyPr vert="wordArtVert">
            <a:noAutofit/>
          </a:bodyPr>
          <a:lstStyle/>
          <a:p>
            <a:pPr algn="ctr"/>
            <a:r>
              <a:rPr lang="tr-TR" sz="4800" b="1" dirty="0" err="1" smtClean="0">
                <a:solidFill>
                  <a:srgbClr val="FFFF00"/>
                </a:solidFill>
              </a:rPr>
              <a:t>Niagara</a:t>
            </a:r>
            <a:r>
              <a:rPr lang="tr-TR" sz="4800" b="1" dirty="0" smtClean="0">
                <a:solidFill>
                  <a:srgbClr val="FFFF00"/>
                </a:solidFill>
              </a:rPr>
              <a:t> </a:t>
            </a:r>
            <a:r>
              <a:rPr lang="tr-TR" sz="4800" b="1" dirty="0" err="1" smtClean="0">
                <a:solidFill>
                  <a:srgbClr val="FFFF00"/>
                </a:solidFill>
              </a:rPr>
              <a:t>Falls</a:t>
            </a:r>
            <a:endParaRPr lang="tr-TR" sz="4800" b="1" dirty="0">
              <a:solidFill>
                <a:srgbClr val="FFFF00"/>
              </a:solidFill>
            </a:endParaRPr>
          </a:p>
        </p:txBody>
      </p:sp>
    </p:spTree>
  </p:cSld>
  <p:clrMapOvr>
    <a:masterClrMapping/>
  </p:clrMapOvr>
  <p:transition advTm="463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116632"/>
            <a:ext cx="7329510" cy="1796218"/>
          </a:xfrm>
        </p:spPr>
        <p:txBody>
          <a:bodyPr>
            <a:normAutofit/>
          </a:bodyPr>
          <a:lstStyle/>
          <a:p>
            <a:pPr algn="ctr"/>
            <a:r>
              <a:rPr lang="tr-TR" b="1" dirty="0" err="1" smtClean="0">
                <a:solidFill>
                  <a:srgbClr val="C00000"/>
                </a:solidFill>
              </a:rPr>
              <a:t>Some</a:t>
            </a:r>
            <a:r>
              <a:rPr lang="tr-TR" b="1" dirty="0" smtClean="0">
                <a:solidFill>
                  <a:srgbClr val="C00000"/>
                </a:solidFill>
              </a:rPr>
              <a:t> </a:t>
            </a:r>
            <a:r>
              <a:rPr lang="tr-TR" b="1" dirty="0" err="1" smtClean="0">
                <a:solidFill>
                  <a:srgbClr val="C00000"/>
                </a:solidFill>
              </a:rPr>
              <a:t>information</a:t>
            </a:r>
            <a:r>
              <a:rPr lang="tr-TR" b="1" dirty="0" smtClean="0">
                <a:solidFill>
                  <a:srgbClr val="C00000"/>
                </a:solidFill>
              </a:rPr>
              <a:t> </a:t>
            </a:r>
            <a:r>
              <a:rPr lang="tr-TR" b="1" dirty="0" err="1" smtClean="0">
                <a:solidFill>
                  <a:srgbClr val="C00000"/>
                </a:solidFill>
              </a:rPr>
              <a:t>about</a:t>
            </a:r>
            <a:r>
              <a:rPr lang="tr-TR" b="1" dirty="0" smtClean="0">
                <a:solidFill>
                  <a:srgbClr val="C00000"/>
                </a:solidFill>
              </a:rPr>
              <a:t> </a:t>
            </a:r>
            <a:r>
              <a:rPr lang="tr-TR" b="1" dirty="0" err="1" smtClean="0">
                <a:solidFill>
                  <a:srgbClr val="C00000"/>
                </a:solidFill>
              </a:rPr>
              <a:t>Niagara</a:t>
            </a:r>
            <a:r>
              <a:rPr lang="tr-TR" b="1" dirty="0" smtClean="0">
                <a:solidFill>
                  <a:srgbClr val="C00000"/>
                </a:solidFill>
              </a:rPr>
              <a:t> </a:t>
            </a:r>
            <a:r>
              <a:rPr lang="tr-TR" b="1" dirty="0" err="1" smtClean="0">
                <a:solidFill>
                  <a:srgbClr val="C00000"/>
                </a:solidFill>
              </a:rPr>
              <a:t>Falls</a:t>
            </a:r>
            <a:endParaRPr lang="tr-TR" b="1" dirty="0">
              <a:solidFill>
                <a:srgbClr val="C00000"/>
              </a:solidFill>
            </a:endParaRPr>
          </a:p>
        </p:txBody>
      </p:sp>
      <p:sp>
        <p:nvSpPr>
          <p:cNvPr id="3" name="2 İçerik Yer Tutucusu"/>
          <p:cNvSpPr>
            <a:spLocks noGrp="1"/>
          </p:cNvSpPr>
          <p:nvPr>
            <p:ph idx="1"/>
          </p:nvPr>
        </p:nvSpPr>
        <p:spPr>
          <a:xfrm>
            <a:off x="107504" y="2249066"/>
            <a:ext cx="8229600" cy="3181352"/>
          </a:xfrm>
        </p:spPr>
        <p:txBody>
          <a:bodyPr/>
          <a:lstStyle/>
          <a:p>
            <a:r>
              <a:rPr lang="en-US" dirty="0" smtClean="0"/>
              <a:t>Niagara Falls in North America, east of the Canadian border with the United States, located on the Niagara River. Consists of three major waterfalls. Horseshoe is the largest of them. American Falls and Bridal Veils Fall are the other two small waterfalls.</a:t>
            </a:r>
            <a:endParaRPr lang="tr-TR" dirty="0"/>
          </a:p>
        </p:txBody>
      </p:sp>
      <p:pic>
        <p:nvPicPr>
          <p:cNvPr id="4" name="Picture 2" descr="C:\Users\Gio\Desktop\Algeria\logo_w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296566"/>
            <a:ext cx="1512168"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365104"/>
            <a:ext cx="4932040" cy="204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365104"/>
            <a:ext cx="4211960" cy="204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Tm="614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eyaz saray.jpg"/>
          <p:cNvPicPr>
            <a:picLocks noGrp="1" noChangeAspect="1"/>
          </p:cNvPicPr>
          <p:nvPr>
            <p:ph idx="1"/>
          </p:nvPr>
        </p:nvPicPr>
        <p:blipFill>
          <a:blip r:embed="rId2" cstate="print"/>
          <a:stretch>
            <a:fillRect/>
          </a:stretch>
        </p:blipFill>
        <p:spPr>
          <a:xfrm>
            <a:off x="0" y="-99392"/>
            <a:ext cx="9144000" cy="6957392"/>
          </a:xfrm>
        </p:spPr>
      </p:pic>
      <p:sp>
        <p:nvSpPr>
          <p:cNvPr id="2" name="1 Başlık"/>
          <p:cNvSpPr>
            <a:spLocks noGrp="1"/>
          </p:cNvSpPr>
          <p:nvPr>
            <p:ph type="title"/>
          </p:nvPr>
        </p:nvSpPr>
        <p:spPr>
          <a:xfrm>
            <a:off x="0" y="-13393"/>
            <a:ext cx="9144000" cy="1143000"/>
          </a:xfrm>
        </p:spPr>
        <p:txBody>
          <a:bodyPr>
            <a:normAutofit/>
          </a:bodyPr>
          <a:lstStyle/>
          <a:p>
            <a:pPr algn="ctr"/>
            <a:r>
              <a:rPr lang="tr-TR" sz="7200" b="1" dirty="0" err="1" smtClean="0">
                <a:solidFill>
                  <a:srgbClr val="FFFF00"/>
                </a:solidFill>
              </a:rPr>
              <a:t>The</a:t>
            </a:r>
            <a:r>
              <a:rPr lang="tr-TR" sz="7200" b="1" dirty="0" smtClean="0">
                <a:solidFill>
                  <a:srgbClr val="FFFF00"/>
                </a:solidFill>
              </a:rPr>
              <a:t> </a:t>
            </a:r>
            <a:r>
              <a:rPr lang="tr-TR" sz="7200" b="1" dirty="0" err="1" smtClean="0">
                <a:solidFill>
                  <a:srgbClr val="FFFF00"/>
                </a:solidFill>
              </a:rPr>
              <a:t>White</a:t>
            </a:r>
            <a:r>
              <a:rPr lang="tr-TR" sz="7200" b="1" dirty="0" smtClean="0">
                <a:solidFill>
                  <a:srgbClr val="FFFF00"/>
                </a:solidFill>
              </a:rPr>
              <a:t> </a:t>
            </a:r>
            <a:r>
              <a:rPr lang="tr-TR" sz="7200" b="1" dirty="0" err="1" smtClean="0">
                <a:solidFill>
                  <a:srgbClr val="FFFF00"/>
                </a:solidFill>
              </a:rPr>
              <a:t>House</a:t>
            </a:r>
            <a:endParaRPr lang="tr-TR" sz="7200" b="1" dirty="0">
              <a:solidFill>
                <a:srgbClr val="FFFF00"/>
              </a:solidFill>
            </a:endParaRPr>
          </a:p>
        </p:txBody>
      </p:sp>
      <p:pic>
        <p:nvPicPr>
          <p:cNvPr id="5" name="Picture 2" descr="C:\Users\Gio\Desktop\Algeria\logo_w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89" y="1196752"/>
            <a:ext cx="1656184"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164"/>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066130"/>
          </a:xfrm>
        </p:spPr>
        <p:txBody>
          <a:bodyPr>
            <a:normAutofit/>
          </a:bodyPr>
          <a:lstStyle/>
          <a:p>
            <a:pPr algn="ctr"/>
            <a:r>
              <a:rPr lang="tr-TR" dirty="0" smtClean="0"/>
              <a:t> </a:t>
            </a:r>
            <a:r>
              <a:rPr lang="tr-TR" b="1" dirty="0" err="1" smtClean="0"/>
              <a:t>The</a:t>
            </a:r>
            <a:r>
              <a:rPr lang="tr-TR" b="1" dirty="0" smtClean="0"/>
              <a:t> </a:t>
            </a:r>
            <a:r>
              <a:rPr lang="tr-TR" b="1" dirty="0" err="1" smtClean="0"/>
              <a:t>White</a:t>
            </a:r>
            <a:r>
              <a:rPr lang="tr-TR" b="1" dirty="0" smtClean="0"/>
              <a:t> </a:t>
            </a:r>
            <a:r>
              <a:rPr lang="tr-TR" b="1" dirty="0" err="1" smtClean="0"/>
              <a:t>House</a:t>
            </a:r>
            <a:r>
              <a:rPr lang="tr-TR" b="1" dirty="0" smtClean="0"/>
              <a:t> </a:t>
            </a:r>
            <a:endParaRPr lang="tr-TR" b="1" dirty="0"/>
          </a:p>
        </p:txBody>
      </p:sp>
      <p:sp>
        <p:nvSpPr>
          <p:cNvPr id="3" name="2 İçerik Yer Tutucusu"/>
          <p:cNvSpPr>
            <a:spLocks noGrp="1"/>
          </p:cNvSpPr>
          <p:nvPr>
            <p:ph idx="1"/>
          </p:nvPr>
        </p:nvSpPr>
        <p:spPr>
          <a:xfrm>
            <a:off x="457200" y="1628800"/>
            <a:ext cx="8229600" cy="4824536"/>
          </a:xfrm>
        </p:spPr>
        <p:txBody>
          <a:bodyPr>
            <a:normAutofit/>
          </a:bodyPr>
          <a:lstStyle/>
          <a:p>
            <a:pPr>
              <a:buNone/>
            </a:pPr>
            <a:r>
              <a:rPr lang="tr-TR" dirty="0" smtClean="0"/>
              <a:t>  - </a:t>
            </a:r>
            <a:r>
              <a:rPr lang="en-US" dirty="0" smtClean="0"/>
              <a:t>Being the capital of the United States federal government buildings in Washington, many of the most important. The first president of the United States, George Washington, the capital brought locate and draw plans. However, in the capital of the newly formed died in 1799 without ever sit. A year after the death of the presidential building was inaugurated. The building was painted white throughout.</a:t>
            </a:r>
            <a:endParaRPr lang="tr-TR" dirty="0" smtClean="0"/>
          </a:p>
          <a:p>
            <a:pPr>
              <a:buNone/>
            </a:pPr>
            <a:r>
              <a:rPr lang="tr-TR" dirty="0" smtClean="0"/>
              <a:t>  -</a:t>
            </a:r>
            <a:r>
              <a:rPr lang="en-US" dirty="0" smtClean="0"/>
              <a:t>President of the United States is located in Washington official residence.</a:t>
            </a:r>
            <a:endParaRPr lang="tr-TR" dirty="0"/>
          </a:p>
        </p:txBody>
      </p:sp>
      <p:pic>
        <p:nvPicPr>
          <p:cNvPr id="4" name="Picture 2" descr="C:\Users\Gio\Desktop\Algeria\logo_w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14" y="728126"/>
            <a:ext cx="18002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503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ollywood.jpg"/>
          <p:cNvPicPr>
            <a:picLocks noGrp="1" noChangeAspect="1"/>
          </p:cNvPicPr>
          <p:nvPr>
            <p:ph idx="1"/>
          </p:nvPr>
        </p:nvPicPr>
        <p:blipFill>
          <a:blip r:embed="rId2" cstate="print"/>
          <a:stretch>
            <a:fillRect/>
          </a:stretch>
        </p:blipFill>
        <p:spPr>
          <a:xfrm>
            <a:off x="0" y="0"/>
            <a:ext cx="9144000" cy="6858000"/>
          </a:xfrm>
        </p:spPr>
      </p:pic>
      <p:sp>
        <p:nvSpPr>
          <p:cNvPr id="2" name="1 Başlık"/>
          <p:cNvSpPr>
            <a:spLocks noGrp="1"/>
          </p:cNvSpPr>
          <p:nvPr>
            <p:ph type="title"/>
          </p:nvPr>
        </p:nvSpPr>
        <p:spPr/>
        <p:txBody>
          <a:bodyPr/>
          <a:lstStyle/>
          <a:p>
            <a:pPr algn="ctr"/>
            <a:r>
              <a:rPr lang="tr-TR" b="1" dirty="0" smtClean="0"/>
              <a:t>Hollywood</a:t>
            </a:r>
            <a:endParaRPr lang="tr-TR" b="1" dirty="0"/>
          </a:p>
        </p:txBody>
      </p:sp>
      <p:pic>
        <p:nvPicPr>
          <p:cNvPr id="5" name="Picture 2" descr="C:\Users\Gio\Desktop\Algeria\logo_w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19" y="778512"/>
            <a:ext cx="144016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366"/>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8267" y="1196752"/>
            <a:ext cx="4900618" cy="1224714"/>
          </a:xfrm>
        </p:spPr>
        <p:txBody>
          <a:bodyPr>
            <a:normAutofit/>
          </a:bodyPr>
          <a:lstStyle/>
          <a:p>
            <a:pPr algn="ctr"/>
            <a:r>
              <a:rPr lang="tr-TR" sz="7200" b="1" dirty="0" smtClean="0">
                <a:solidFill>
                  <a:srgbClr val="FF0000"/>
                </a:solidFill>
              </a:rPr>
              <a:t>Hollywood</a:t>
            </a:r>
            <a:endParaRPr lang="tr-TR" sz="7200" b="1" dirty="0">
              <a:solidFill>
                <a:srgbClr val="FF0000"/>
              </a:solidFill>
            </a:endParaRPr>
          </a:p>
        </p:txBody>
      </p:sp>
      <p:sp>
        <p:nvSpPr>
          <p:cNvPr id="3" name="2 İçerik Yer Tutucusu"/>
          <p:cNvSpPr>
            <a:spLocks noGrp="1"/>
          </p:cNvSpPr>
          <p:nvPr>
            <p:ph idx="1"/>
          </p:nvPr>
        </p:nvSpPr>
        <p:spPr/>
        <p:txBody>
          <a:bodyPr/>
          <a:lstStyle/>
          <a:p>
            <a:r>
              <a:rPr lang="en-US" dirty="0" smtClean="0"/>
              <a:t>Hollywood, United States, located in the state of California, is a region of the city of Los Angeles. Is located in the northwest of the city center. Movie studios and movie stars, the house they live in this region due to condensation has become synonymous with the American movie industry.</a:t>
            </a:r>
            <a:endParaRPr lang="tr-TR" dirty="0"/>
          </a:p>
        </p:txBody>
      </p:sp>
      <p:pic>
        <p:nvPicPr>
          <p:cNvPr id="4" name="Picture 2" descr="C:\Users\Gio\Desktop\Algeria\logo_w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18002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203"/>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980728"/>
            <a:ext cx="7520940" cy="548640"/>
          </a:xfrm>
        </p:spPr>
        <p:txBody>
          <a:bodyPr>
            <a:normAutofit fontScale="90000"/>
          </a:bodyPr>
          <a:lstStyle/>
          <a:p>
            <a:r>
              <a:rPr lang="tr-TR" sz="6600" b="1" dirty="0" smtClean="0">
                <a:solidFill>
                  <a:srgbClr val="7030A0"/>
                </a:solidFill>
              </a:rPr>
              <a:t>Hollywood </a:t>
            </a:r>
            <a:r>
              <a:rPr lang="tr-TR" sz="6600" b="1" dirty="0" err="1">
                <a:solidFill>
                  <a:srgbClr val="7030A0"/>
                </a:solidFill>
              </a:rPr>
              <a:t>C</a:t>
            </a:r>
            <a:r>
              <a:rPr lang="tr-TR" sz="6600" b="1" dirty="0" err="1" smtClean="0">
                <a:solidFill>
                  <a:srgbClr val="7030A0"/>
                </a:solidFill>
              </a:rPr>
              <a:t>elebrities</a:t>
            </a:r>
            <a:endParaRPr lang="tr-TR" sz="6600" b="1" dirty="0">
              <a:solidFill>
                <a:srgbClr val="7030A0"/>
              </a:solidFill>
            </a:endParaRPr>
          </a:p>
        </p:txBody>
      </p:sp>
      <p:sp>
        <p:nvSpPr>
          <p:cNvPr id="3" name="2 İçerik Yer Tutucusu"/>
          <p:cNvSpPr>
            <a:spLocks noGrp="1"/>
          </p:cNvSpPr>
          <p:nvPr>
            <p:ph idx="1"/>
          </p:nvPr>
        </p:nvSpPr>
        <p:spPr>
          <a:xfrm>
            <a:off x="822960" y="2348880"/>
            <a:ext cx="7520940" cy="2331597"/>
          </a:xfrm>
        </p:spPr>
        <p:txBody>
          <a:bodyPr>
            <a:normAutofit lnSpcReduction="10000"/>
          </a:bodyPr>
          <a:lstStyle/>
          <a:p>
            <a:r>
              <a:rPr lang="tr-TR" dirty="0" err="1"/>
              <a:t>Anthony</a:t>
            </a:r>
            <a:r>
              <a:rPr lang="tr-TR" dirty="0"/>
              <a:t> </a:t>
            </a:r>
            <a:r>
              <a:rPr lang="tr-TR" dirty="0" smtClean="0"/>
              <a:t>Hopkins</a:t>
            </a:r>
          </a:p>
          <a:p>
            <a:r>
              <a:rPr lang="tr-TR" dirty="0"/>
              <a:t>Al </a:t>
            </a:r>
            <a:r>
              <a:rPr lang="tr-TR" dirty="0" err="1" smtClean="0"/>
              <a:t>Pacino</a:t>
            </a:r>
            <a:endParaRPr lang="tr-TR" dirty="0" smtClean="0"/>
          </a:p>
          <a:p>
            <a:r>
              <a:rPr lang="tr-TR" dirty="0" err="1"/>
              <a:t>Alec</a:t>
            </a:r>
            <a:r>
              <a:rPr lang="tr-TR" dirty="0"/>
              <a:t> </a:t>
            </a:r>
            <a:r>
              <a:rPr lang="tr-TR" dirty="0" err="1" smtClean="0"/>
              <a:t>Baldwin</a:t>
            </a:r>
            <a:endParaRPr lang="tr-TR" dirty="0" smtClean="0"/>
          </a:p>
          <a:p>
            <a:r>
              <a:rPr lang="tr-TR" dirty="0" err="1"/>
              <a:t>Brad</a:t>
            </a:r>
            <a:r>
              <a:rPr lang="tr-TR" dirty="0"/>
              <a:t> </a:t>
            </a:r>
            <a:r>
              <a:rPr lang="tr-TR" dirty="0" err="1"/>
              <a:t>Pitt</a:t>
            </a:r>
            <a:r>
              <a:rPr lang="tr-TR" dirty="0"/>
              <a:t> </a:t>
            </a:r>
            <a:endParaRPr lang="tr-TR" dirty="0" smtClean="0"/>
          </a:p>
          <a:p>
            <a:r>
              <a:rPr lang="tr-TR" dirty="0" err="1"/>
              <a:t>Cemeron</a:t>
            </a:r>
            <a:r>
              <a:rPr lang="tr-TR" dirty="0"/>
              <a:t> </a:t>
            </a:r>
            <a:r>
              <a:rPr lang="tr-TR" dirty="0" err="1"/>
              <a:t>Diaz</a:t>
            </a:r>
            <a:r>
              <a:rPr lang="tr-TR" dirty="0"/>
              <a:t> </a:t>
            </a:r>
            <a:endParaRPr lang="tr-TR" dirty="0" smtClean="0"/>
          </a:p>
          <a:p>
            <a:r>
              <a:rPr lang="tr-TR" dirty="0"/>
              <a:t>Jennifer Lopez </a:t>
            </a:r>
            <a:endParaRPr lang="tr-TR" dirty="0" smtClean="0"/>
          </a:p>
          <a:p>
            <a:r>
              <a:rPr lang="tr-TR" dirty="0" err="1"/>
              <a:t>Ewan</a:t>
            </a:r>
            <a:r>
              <a:rPr lang="tr-TR" dirty="0"/>
              <a:t> </a:t>
            </a:r>
            <a:r>
              <a:rPr lang="tr-TR" dirty="0" err="1" smtClean="0"/>
              <a:t>McGregor</a:t>
            </a:r>
            <a:r>
              <a:rPr lang="tr-TR" dirty="0" smtClean="0"/>
              <a:t>…</a:t>
            </a:r>
            <a:endParaRPr lang="tr-TR" dirty="0"/>
          </a:p>
        </p:txBody>
      </p:sp>
      <p:pic>
        <p:nvPicPr>
          <p:cNvPr id="4" name="Picture 2" descr="C:\Users\Gio\Desktop\Algeria\logo_w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622120"/>
            <a:ext cx="2986767"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943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5400" b="1" dirty="0" smtClean="0"/>
              <a:t>PREPARED BY:</a:t>
            </a:r>
            <a:endParaRPr lang="tr-TR" sz="5400" b="1" dirty="0"/>
          </a:p>
        </p:txBody>
      </p:sp>
      <p:sp>
        <p:nvSpPr>
          <p:cNvPr id="3" name="2 İçerik Yer Tutucusu"/>
          <p:cNvSpPr>
            <a:spLocks noGrp="1"/>
          </p:cNvSpPr>
          <p:nvPr>
            <p:ph idx="1"/>
          </p:nvPr>
        </p:nvSpPr>
        <p:spPr>
          <a:xfrm>
            <a:off x="457200" y="2285992"/>
            <a:ext cx="8229600" cy="4038608"/>
          </a:xfrm>
        </p:spPr>
        <p:txBody>
          <a:bodyPr>
            <a:normAutofit fontScale="77500" lnSpcReduction="20000"/>
          </a:bodyPr>
          <a:lstStyle/>
          <a:p>
            <a:r>
              <a:rPr lang="tr-TR" b="1" dirty="0" smtClean="0"/>
              <a:t>Tuğba </a:t>
            </a:r>
            <a:r>
              <a:rPr lang="tr-TR" b="1" dirty="0" err="1" smtClean="0"/>
              <a:t>İpar</a:t>
            </a:r>
            <a:endParaRPr lang="tr-TR" b="1" dirty="0" smtClean="0"/>
          </a:p>
          <a:p>
            <a:r>
              <a:rPr lang="tr-TR" b="1" dirty="0" smtClean="0"/>
              <a:t>Şevval Özdemir</a:t>
            </a:r>
            <a:r>
              <a:rPr lang="tr-TR" sz="3600" b="1" dirty="0" smtClean="0"/>
              <a:t>                 </a:t>
            </a:r>
            <a:endParaRPr lang="tr-TR" sz="3600" b="1" dirty="0"/>
          </a:p>
          <a:p>
            <a:r>
              <a:rPr lang="tr-TR" sz="3600" b="1" dirty="0" err="1" smtClean="0"/>
              <a:t>School</a:t>
            </a:r>
            <a:r>
              <a:rPr lang="tr-TR" sz="3600" b="1" dirty="0" smtClean="0"/>
              <a:t>: Zübeyde Hanım </a:t>
            </a:r>
            <a:r>
              <a:rPr lang="tr-TR" sz="3600" b="1" dirty="0" err="1" smtClean="0"/>
              <a:t>Secondary</a:t>
            </a:r>
            <a:r>
              <a:rPr lang="tr-TR" sz="3600" b="1" dirty="0" smtClean="0"/>
              <a:t> </a:t>
            </a:r>
            <a:r>
              <a:rPr lang="tr-TR" sz="3600" b="1" dirty="0" err="1"/>
              <a:t>S</a:t>
            </a:r>
            <a:r>
              <a:rPr lang="tr-TR" sz="3600" b="1" dirty="0" err="1" smtClean="0"/>
              <a:t>chool</a:t>
            </a:r>
            <a:endParaRPr lang="tr-TR" sz="3600" b="1" dirty="0" smtClean="0"/>
          </a:p>
          <a:p>
            <a:endParaRPr lang="tr-TR" sz="3600" dirty="0"/>
          </a:p>
          <a:p>
            <a:pPr lvl="8">
              <a:buNone/>
            </a:pPr>
            <a:endParaRPr lang="tr-TR" sz="3600" dirty="0" smtClean="0"/>
          </a:p>
          <a:p>
            <a:pPr lvl="8">
              <a:buNone/>
            </a:pPr>
            <a:endParaRPr lang="tr-TR" sz="3600" dirty="0"/>
          </a:p>
          <a:p>
            <a:pPr lvl="8">
              <a:buNone/>
            </a:pPr>
            <a:r>
              <a:rPr lang="tr-TR" sz="3600" dirty="0" smtClean="0"/>
              <a:t>             </a:t>
            </a:r>
            <a:r>
              <a:rPr lang="tr-TR" sz="5200" b="1" dirty="0" smtClean="0"/>
              <a:t>SAKARYA/TURKEY  </a:t>
            </a:r>
          </a:p>
        </p:txBody>
      </p:sp>
      <p:pic>
        <p:nvPicPr>
          <p:cNvPr id="4" name="Picture 2" descr="C:\Users\Gio\Desktop\Algeria\logo_w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916832"/>
            <a:ext cx="2808312"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461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23728" y="320040"/>
            <a:ext cx="5572472" cy="1143000"/>
          </a:xfrm>
        </p:spPr>
        <p:txBody>
          <a:bodyPr>
            <a:normAutofit/>
          </a:bodyPr>
          <a:lstStyle/>
          <a:p>
            <a:pPr algn="ctr"/>
            <a:r>
              <a:rPr lang="tr-TR" sz="6000" b="1" dirty="0" smtClean="0">
                <a:solidFill>
                  <a:schemeClr val="accent6">
                    <a:lumMod val="75000"/>
                  </a:schemeClr>
                </a:solidFill>
              </a:rPr>
              <a:t>U.S.A </a:t>
            </a:r>
            <a:r>
              <a:rPr lang="tr-TR" sz="6000" b="1" dirty="0" err="1" smtClean="0">
                <a:solidFill>
                  <a:schemeClr val="accent6">
                    <a:lumMod val="75000"/>
                  </a:schemeClr>
                </a:solidFill>
              </a:rPr>
              <a:t>Map</a:t>
            </a:r>
            <a:endParaRPr lang="tr-TR" sz="6000" b="1" dirty="0">
              <a:solidFill>
                <a:schemeClr val="accent6">
                  <a:lumMod val="75000"/>
                </a:schemeClr>
              </a:solidFill>
            </a:endParaRPr>
          </a:p>
        </p:txBody>
      </p:sp>
      <p:pic>
        <p:nvPicPr>
          <p:cNvPr id="4" name="3 İçerik Yer Tutucusu" descr="amerikaharitasi.gif"/>
          <p:cNvPicPr>
            <a:picLocks noGrp="1" noChangeAspect="1"/>
          </p:cNvPicPr>
          <p:nvPr>
            <p:ph idx="1"/>
          </p:nvPr>
        </p:nvPicPr>
        <p:blipFill>
          <a:blip r:embed="rId2" cstate="print"/>
          <a:stretch>
            <a:fillRect/>
          </a:stretch>
        </p:blipFill>
        <p:spPr>
          <a:xfrm>
            <a:off x="467544" y="1484784"/>
            <a:ext cx="7704856" cy="5256584"/>
          </a:xfrm>
        </p:spPr>
      </p:pic>
      <p:pic>
        <p:nvPicPr>
          <p:cNvPr id="5" name="Picture 2" descr="C:\Users\Gio\Desktop\Algeria\logo_w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01634"/>
            <a:ext cx="1800200" cy="8231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472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569640"/>
            <a:ext cx="8229600" cy="1143000"/>
          </a:xfrm>
        </p:spPr>
        <p:txBody>
          <a:bodyPr/>
          <a:lstStyle/>
          <a:p>
            <a:pPr algn="ctr"/>
            <a:r>
              <a:rPr lang="tr-TR" dirty="0"/>
              <a:t>I</a:t>
            </a:r>
            <a:r>
              <a:rPr lang="tr-TR" dirty="0" smtClean="0"/>
              <a:t>nformation </a:t>
            </a:r>
            <a:r>
              <a:rPr lang="tr-TR" dirty="0" err="1" smtClean="0"/>
              <a:t>about</a:t>
            </a:r>
            <a:r>
              <a:rPr lang="tr-TR" dirty="0" smtClean="0"/>
              <a:t> USA</a:t>
            </a:r>
            <a:endParaRPr lang="tr-TR" dirty="0"/>
          </a:p>
        </p:txBody>
      </p:sp>
      <p:sp>
        <p:nvSpPr>
          <p:cNvPr id="3" name="2 İçerik Yer Tutucusu"/>
          <p:cNvSpPr>
            <a:spLocks noGrp="1"/>
          </p:cNvSpPr>
          <p:nvPr>
            <p:ph idx="1"/>
          </p:nvPr>
        </p:nvSpPr>
        <p:spPr>
          <a:xfrm>
            <a:off x="179512" y="2060848"/>
            <a:ext cx="8712968" cy="4065315"/>
          </a:xfrm>
        </p:spPr>
        <p:txBody>
          <a:bodyPr/>
          <a:lstStyle/>
          <a:p>
            <a:pPr>
              <a:buNone/>
            </a:pPr>
            <a:r>
              <a:rPr lang="tr-TR" sz="4000" b="1" dirty="0" smtClean="0"/>
              <a:t>-</a:t>
            </a:r>
            <a:r>
              <a:rPr lang="en-US" sz="4000" b="1" dirty="0" smtClean="0"/>
              <a:t>USA, </a:t>
            </a:r>
            <a:r>
              <a:rPr lang="tr-TR" sz="4000" b="1" dirty="0" err="1" smtClean="0"/>
              <a:t>The</a:t>
            </a:r>
            <a:r>
              <a:rPr lang="tr-TR" sz="4000" b="1" dirty="0" smtClean="0"/>
              <a:t> </a:t>
            </a:r>
            <a:r>
              <a:rPr lang="tr-TR" sz="4000" b="1" dirty="0" err="1" smtClean="0"/>
              <a:t>biggest</a:t>
            </a:r>
            <a:r>
              <a:rPr lang="tr-TR" sz="4000" b="1" dirty="0" smtClean="0"/>
              <a:t> </a:t>
            </a:r>
            <a:r>
              <a:rPr lang="en-US" sz="4000" b="1" dirty="0" smtClean="0"/>
              <a:t>country  in the world</a:t>
            </a:r>
            <a:r>
              <a:rPr lang="tr-TR" sz="4000" b="1" dirty="0" smtClean="0"/>
              <a:t>.</a:t>
            </a:r>
          </a:p>
          <a:p>
            <a:pPr>
              <a:buNone/>
            </a:pPr>
            <a:r>
              <a:rPr lang="tr-TR" sz="4000" b="1" dirty="0" smtClean="0"/>
              <a:t>-</a:t>
            </a:r>
            <a:r>
              <a:rPr lang="en-US" sz="4000" b="1" dirty="0" smtClean="0"/>
              <a:t>14% of the world's </a:t>
            </a:r>
            <a:r>
              <a:rPr lang="en-US" sz="4000" b="1" dirty="0" err="1" smtClean="0"/>
              <a:t>populat</a:t>
            </a:r>
            <a:r>
              <a:rPr lang="tr-TR" sz="4000" b="1" dirty="0" smtClean="0"/>
              <a:t>i</a:t>
            </a:r>
            <a:r>
              <a:rPr lang="en-US" sz="4000" b="1" dirty="0" smtClean="0"/>
              <a:t>on (900 </a:t>
            </a:r>
            <a:r>
              <a:rPr lang="en-US" sz="4000" b="1" dirty="0" err="1" smtClean="0"/>
              <a:t>milion</a:t>
            </a:r>
            <a:r>
              <a:rPr lang="en-US" sz="4000" b="1" dirty="0" smtClean="0"/>
              <a:t>)</a:t>
            </a:r>
            <a:r>
              <a:rPr lang="tr-TR" sz="4000" b="1" dirty="0" err="1" smtClean="0"/>
              <a:t>live</a:t>
            </a:r>
            <a:r>
              <a:rPr lang="tr-TR" sz="4000" b="1" dirty="0" smtClean="0"/>
              <a:t> i</a:t>
            </a:r>
            <a:r>
              <a:rPr lang="en-US" sz="4000" b="1" dirty="0" smtClean="0"/>
              <a:t>n the US</a:t>
            </a:r>
            <a:r>
              <a:rPr lang="tr-TR" sz="4000" b="1" dirty="0" smtClean="0"/>
              <a:t>A</a:t>
            </a:r>
          </a:p>
          <a:p>
            <a:pPr>
              <a:buNone/>
            </a:pPr>
            <a:r>
              <a:rPr lang="tr-TR" sz="4000" b="1" dirty="0" smtClean="0"/>
              <a:t>-</a:t>
            </a:r>
            <a:r>
              <a:rPr lang="tr-TR" sz="4000" b="1" dirty="0" err="1" smtClean="0"/>
              <a:t>Consists</a:t>
            </a:r>
            <a:r>
              <a:rPr lang="tr-TR" sz="4000" b="1" dirty="0" smtClean="0"/>
              <a:t> of 50 </a:t>
            </a:r>
            <a:r>
              <a:rPr lang="tr-TR" sz="4000" b="1" dirty="0" err="1" smtClean="0"/>
              <a:t>states</a:t>
            </a:r>
            <a:r>
              <a:rPr lang="tr-TR" sz="4000" b="1" dirty="0" smtClean="0"/>
              <a:t>.</a:t>
            </a:r>
          </a:p>
          <a:p>
            <a:pPr>
              <a:buNone/>
            </a:pPr>
            <a:endParaRPr lang="tr-TR" dirty="0"/>
          </a:p>
        </p:txBody>
      </p:sp>
      <p:pic>
        <p:nvPicPr>
          <p:cNvPr id="4" name="Picture 2" descr="C:\Users\Gio\Desktop\Algeria\logo_w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88232"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02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645024"/>
            <a:ext cx="8229600" cy="2952328"/>
          </a:xfrm>
        </p:spPr>
        <p:txBody>
          <a:bodyPr>
            <a:normAutofit fontScale="90000"/>
          </a:bodyPr>
          <a:lstStyle/>
          <a:p>
            <a:r>
              <a:rPr lang="en-US" dirty="0" smtClean="0"/>
              <a:t>Flag the signification of the colors are as follows: </a:t>
            </a:r>
            <a:br>
              <a:rPr lang="en-US" dirty="0" smtClean="0"/>
            </a:br>
            <a:r>
              <a:rPr lang="en-US" dirty="0" smtClean="0"/>
              <a:t>White: purity, cleanliness </a:t>
            </a:r>
            <a:br>
              <a:rPr lang="en-US" dirty="0" smtClean="0"/>
            </a:br>
            <a:r>
              <a:rPr lang="en-US" dirty="0" smtClean="0"/>
              <a:t>Red: heroism, courage </a:t>
            </a:r>
            <a:br>
              <a:rPr lang="en-US" dirty="0" smtClean="0"/>
            </a:br>
            <a:r>
              <a:rPr lang="en-US" dirty="0" smtClean="0"/>
              <a:t>Blue: perseverance</a:t>
            </a:r>
            <a:endParaRPr lang="tr-TR" dirty="0"/>
          </a:p>
        </p:txBody>
      </p:sp>
      <p:pic>
        <p:nvPicPr>
          <p:cNvPr id="4" name="3 İçerik Yer Tutucusu" descr="amerikan_bayragi.gif"/>
          <p:cNvPicPr>
            <a:picLocks noGrp="1" noChangeAspect="1"/>
          </p:cNvPicPr>
          <p:nvPr>
            <p:ph idx="1"/>
          </p:nvPr>
        </p:nvPicPr>
        <p:blipFill>
          <a:blip r:embed="rId2" cstate="print"/>
          <a:stretch>
            <a:fillRect/>
          </a:stretch>
        </p:blipFill>
        <p:spPr>
          <a:xfrm>
            <a:off x="2483768" y="404664"/>
            <a:ext cx="3894290" cy="2836912"/>
          </a:xfrm>
        </p:spPr>
      </p:pic>
      <p:pic>
        <p:nvPicPr>
          <p:cNvPr id="5" name="Picture 2" descr="C:\Users\Gio\Desktop\Algeria\logo_w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80728"/>
            <a:ext cx="1728192"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700808"/>
            <a:ext cx="6400800" cy="685800"/>
          </a:xfrm>
        </p:spPr>
        <p:txBody>
          <a:bodyPr>
            <a:noAutofit/>
          </a:bodyPr>
          <a:lstStyle/>
          <a:p>
            <a:pPr algn="ctr"/>
            <a:r>
              <a:rPr lang="tr-TR" sz="8800" b="1" dirty="0" err="1">
                <a:solidFill>
                  <a:srgbClr val="FF0000"/>
                </a:solidFill>
              </a:rPr>
              <a:t>A</a:t>
            </a:r>
            <a:r>
              <a:rPr lang="tr-TR" sz="8800" b="1" dirty="0" err="1" smtClean="0">
                <a:solidFill>
                  <a:srgbClr val="FF0000"/>
                </a:solidFill>
              </a:rPr>
              <a:t>nthem</a:t>
            </a:r>
            <a:endParaRPr lang="tr-TR" sz="8800" b="1" dirty="0">
              <a:solidFill>
                <a:srgbClr val="FF0000"/>
              </a:solidFill>
            </a:endParaRPr>
          </a:p>
        </p:txBody>
      </p:sp>
      <p:sp>
        <p:nvSpPr>
          <p:cNvPr id="3" name="2 İçerik Yer Tutucusu"/>
          <p:cNvSpPr>
            <a:spLocks noGrp="1"/>
          </p:cNvSpPr>
          <p:nvPr>
            <p:ph idx="1"/>
          </p:nvPr>
        </p:nvSpPr>
        <p:spPr>
          <a:xfrm>
            <a:off x="457200" y="2780928"/>
            <a:ext cx="8229600" cy="1872208"/>
          </a:xfrm>
        </p:spPr>
        <p:txBody>
          <a:bodyPr>
            <a:normAutofit/>
          </a:bodyPr>
          <a:lstStyle/>
          <a:p>
            <a:r>
              <a:rPr lang="en-US" sz="2400" b="1" dirty="0" smtClean="0"/>
              <a:t>35</a:t>
            </a:r>
            <a:r>
              <a:rPr lang="tr-TR" sz="2400" b="1" dirty="0" smtClean="0"/>
              <a:t> </a:t>
            </a:r>
            <a:r>
              <a:rPr lang="en-US" sz="2400" b="1" dirty="0" smtClean="0"/>
              <a:t>year</a:t>
            </a:r>
            <a:r>
              <a:rPr lang="tr-TR" sz="2400" b="1" dirty="0" smtClean="0"/>
              <a:t>s </a:t>
            </a:r>
            <a:r>
              <a:rPr lang="en-US" sz="2400" b="1" dirty="0" smtClean="0"/>
              <a:t>old poet and lawyer wrote by Francis Scott Key</a:t>
            </a:r>
            <a:r>
              <a:rPr lang="tr-TR" sz="2400" b="1" dirty="0" smtClean="0"/>
              <a:t>.</a:t>
            </a:r>
          </a:p>
          <a:p>
            <a:r>
              <a:rPr lang="tr-TR" sz="2400" b="1" dirty="0" err="1"/>
              <a:t>I</a:t>
            </a:r>
            <a:r>
              <a:rPr lang="en-US" sz="2400" b="1" dirty="0" smtClean="0"/>
              <a:t>t name is The Star-Spangled Banner.</a:t>
            </a:r>
            <a:endParaRPr lang="tr-TR" sz="2400" b="1" dirty="0"/>
          </a:p>
        </p:txBody>
      </p:sp>
      <p:pic>
        <p:nvPicPr>
          <p:cNvPr id="4" name="Picture 2" descr="C:\Users\Gio\Desktop\Algeria\logo_w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725144"/>
            <a:ext cx="1872208"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03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332656"/>
            <a:ext cx="7520940" cy="548640"/>
          </a:xfrm>
        </p:spPr>
        <p:txBody>
          <a:bodyPr/>
          <a:lstStyle/>
          <a:p>
            <a:pPr algn="ctr"/>
            <a:r>
              <a:rPr lang="tr-TR" sz="8000" b="1" dirty="0" err="1" smtClean="0"/>
              <a:t>Emblem</a:t>
            </a:r>
            <a:endParaRPr lang="tr-TR" sz="8000" b="1" dirty="0"/>
          </a:p>
        </p:txBody>
      </p:sp>
      <p:pic>
        <p:nvPicPr>
          <p:cNvPr id="4" name="3 İçerik Yer Tutucusu" descr="amblem.jpg"/>
          <p:cNvPicPr>
            <a:picLocks noGrp="1" noChangeAspect="1"/>
          </p:cNvPicPr>
          <p:nvPr>
            <p:ph idx="1"/>
          </p:nvPr>
        </p:nvPicPr>
        <p:blipFill>
          <a:blip r:embed="rId2" cstate="print"/>
          <a:stretch>
            <a:fillRect/>
          </a:stretch>
        </p:blipFill>
        <p:spPr>
          <a:xfrm>
            <a:off x="899592" y="1196752"/>
            <a:ext cx="6820880" cy="3816424"/>
          </a:xfrm>
        </p:spPr>
      </p:pic>
      <p:pic>
        <p:nvPicPr>
          <p:cNvPr id="5" name="Picture 2" descr="C:\Users\Gio\Desktop\Algeria\logo_w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5373216"/>
            <a:ext cx="2344017"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22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zgurluk anıtı.jpg"/>
          <p:cNvPicPr>
            <a:picLocks noGrp="1" noChangeAspect="1"/>
          </p:cNvPicPr>
          <p:nvPr>
            <p:ph idx="1"/>
          </p:nvPr>
        </p:nvPicPr>
        <p:blipFill>
          <a:blip r:embed="rId2" cstate="print"/>
          <a:stretch>
            <a:fillRect/>
          </a:stretch>
        </p:blipFill>
        <p:spPr>
          <a:xfrm>
            <a:off x="0" y="0"/>
            <a:ext cx="9144000" cy="6857999"/>
          </a:xfrm>
        </p:spPr>
      </p:pic>
      <p:pic>
        <p:nvPicPr>
          <p:cNvPr id="5" name="Picture 2" descr="C:\Users\Gio\Desktop\Algeria\logo_w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2376264"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title"/>
          </p:nvPr>
        </p:nvSpPr>
        <p:spPr>
          <a:xfrm rot="20185085">
            <a:off x="501619" y="3364370"/>
            <a:ext cx="8496944" cy="864096"/>
          </a:xfrm>
        </p:spPr>
        <p:txBody>
          <a:bodyPr>
            <a:noAutofit/>
          </a:bodyPr>
          <a:lstStyle/>
          <a:p>
            <a:pPr algn="ctr"/>
            <a:r>
              <a:rPr lang="tr-TR" sz="4000" dirty="0" smtClean="0"/>
              <a:t> </a:t>
            </a:r>
            <a:r>
              <a:rPr lang="tr-TR" sz="8000" b="1" dirty="0" err="1" smtClean="0">
                <a:solidFill>
                  <a:srgbClr val="FF0000"/>
                </a:solidFill>
              </a:rPr>
              <a:t>Statue</a:t>
            </a:r>
            <a:r>
              <a:rPr lang="tr-TR" sz="8000" b="1" dirty="0" smtClean="0">
                <a:solidFill>
                  <a:srgbClr val="FF0000"/>
                </a:solidFill>
              </a:rPr>
              <a:t> of </a:t>
            </a:r>
            <a:r>
              <a:rPr lang="tr-TR" sz="8000" b="1" dirty="0" err="1" smtClean="0">
                <a:solidFill>
                  <a:srgbClr val="FF0000"/>
                </a:solidFill>
              </a:rPr>
              <a:t>Liberty</a:t>
            </a:r>
            <a:endParaRPr lang="tr-TR" sz="8000" b="1" dirty="0">
              <a:solidFill>
                <a:srgbClr val="FF0000"/>
              </a:solidFill>
            </a:endParaRPr>
          </a:p>
        </p:txBody>
      </p:sp>
    </p:spTree>
  </p:cSld>
  <p:clrMapOvr>
    <a:masterClrMapping/>
  </p:clrMapOvr>
  <p:transition advTm="493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454603"/>
            <a:ext cx="8229600" cy="1143000"/>
          </a:xfrm>
        </p:spPr>
        <p:txBody>
          <a:bodyPr>
            <a:noAutofit/>
          </a:bodyPr>
          <a:lstStyle/>
          <a:p>
            <a:pPr algn="ctr"/>
            <a:r>
              <a:rPr lang="tr-TR" sz="8000" b="1" dirty="0" err="1" smtClean="0">
                <a:solidFill>
                  <a:srgbClr val="FF0000"/>
                </a:solidFill>
              </a:rPr>
              <a:t>History</a:t>
            </a:r>
            <a:endParaRPr lang="tr-TR" sz="8000" b="1" dirty="0">
              <a:solidFill>
                <a:srgbClr val="FF0000"/>
              </a:solidFill>
            </a:endParaRPr>
          </a:p>
        </p:txBody>
      </p:sp>
      <p:sp>
        <p:nvSpPr>
          <p:cNvPr id="3" name="2 İçerik Yer Tutucusu"/>
          <p:cNvSpPr>
            <a:spLocks noGrp="1"/>
          </p:cNvSpPr>
          <p:nvPr>
            <p:ph idx="1"/>
          </p:nvPr>
        </p:nvSpPr>
        <p:spPr>
          <a:xfrm>
            <a:off x="457200" y="2636912"/>
            <a:ext cx="8229600" cy="3687688"/>
          </a:xfrm>
        </p:spPr>
        <p:txBody>
          <a:bodyPr/>
          <a:lstStyle/>
          <a:p>
            <a:r>
              <a:rPr lang="en-US" dirty="0" smtClean="0"/>
              <a:t>Statue of Liberty on Liberty Island in New York, USA, have been built since 1886, which is the symbol of America is a monumental sculpture and observation tower. Is one of the world's most recognizable monuments.</a:t>
            </a:r>
            <a:endParaRPr lang="tr-TR" dirty="0"/>
          </a:p>
        </p:txBody>
      </p:sp>
      <p:pic>
        <p:nvPicPr>
          <p:cNvPr id="4" name="Picture 2" descr="C:\Users\Gio\Desktop\Algeria\logo_w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18002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923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23728" y="649946"/>
            <a:ext cx="6696744" cy="1143000"/>
          </a:xfrm>
        </p:spPr>
        <p:txBody>
          <a:bodyPr>
            <a:noAutofit/>
          </a:bodyPr>
          <a:lstStyle/>
          <a:p>
            <a:pPr algn="ctr"/>
            <a:r>
              <a:rPr lang="tr-TR" sz="8000" b="1" dirty="0" smtClean="0"/>
              <a:t>USA </a:t>
            </a:r>
            <a:r>
              <a:rPr lang="tr-TR" sz="8000" b="1" dirty="0" err="1" smtClean="0"/>
              <a:t>Climate</a:t>
            </a:r>
            <a:endParaRPr lang="tr-TR" sz="8000" b="1" dirty="0"/>
          </a:p>
        </p:txBody>
      </p:sp>
      <p:pic>
        <p:nvPicPr>
          <p:cNvPr id="4" name="3 İçerik Yer Tutucusu" descr="hava.png"/>
          <p:cNvPicPr>
            <a:picLocks noGrp="1" noChangeAspect="1"/>
          </p:cNvPicPr>
          <p:nvPr>
            <p:ph idx="1"/>
          </p:nvPr>
        </p:nvPicPr>
        <p:blipFill>
          <a:blip r:embed="rId2" cstate="print"/>
          <a:stretch>
            <a:fillRect/>
          </a:stretch>
        </p:blipFill>
        <p:spPr>
          <a:xfrm>
            <a:off x="0" y="1772816"/>
            <a:ext cx="9144000" cy="4392488"/>
          </a:xfrm>
        </p:spPr>
      </p:pic>
      <p:pic>
        <p:nvPicPr>
          <p:cNvPr id="5" name="Picture 2" descr="C:\Users\Gio\Desktop\Algeria\logo_w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69697"/>
            <a:ext cx="2088232"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46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_rels/theme8.xml.rels><?xml version="1.0" encoding="UTF-8" standalone="yes"?>
<Relationships xmlns="http://schemas.openxmlformats.org/package/2006/relationships"><Relationship Id="rId1" Type="http://schemas.openxmlformats.org/officeDocument/2006/relationships/image" Target="../media/image11.jpeg"/></Relationships>
</file>

<file path=ppt/theme/_rels/theme9.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_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1.xml><?xml version="1.0" encoding="utf-8"?>
<a:theme xmlns:a="http://schemas.openxmlformats.org/drawingml/2006/main" name="1_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2.xml><?xml version="1.0" encoding="utf-8"?>
<a:theme xmlns:a="http://schemas.openxmlformats.org/drawingml/2006/main" name="1_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Hasır">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y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7.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Doğal">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Doğ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oğ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9.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323</TotalTime>
  <Words>471</Words>
  <Application>Microsoft Office PowerPoint</Application>
  <PresentationFormat>Ekran Gösterisi (4:3)</PresentationFormat>
  <Paragraphs>54</Paragraphs>
  <Slides>19</Slides>
  <Notes>0</Notes>
  <HiddenSlides>0</HiddenSlides>
  <MMClips>0</MMClips>
  <ScaleCrop>false</ScaleCrop>
  <HeadingPairs>
    <vt:vector size="4" baseType="variant">
      <vt:variant>
        <vt:lpstr>Tema</vt:lpstr>
      </vt:variant>
      <vt:variant>
        <vt:i4>12</vt:i4>
      </vt:variant>
      <vt:variant>
        <vt:lpstr>Slayt Başlıkları</vt:lpstr>
      </vt:variant>
      <vt:variant>
        <vt:i4>19</vt:i4>
      </vt:variant>
    </vt:vector>
  </HeadingPairs>
  <TitlesOfParts>
    <vt:vector size="31" baseType="lpstr">
      <vt:lpstr>Akış</vt:lpstr>
      <vt:lpstr>Moda Tasarımı</vt:lpstr>
      <vt:lpstr>Zengin</vt:lpstr>
      <vt:lpstr>Hasır</vt:lpstr>
      <vt:lpstr>Gezinti</vt:lpstr>
      <vt:lpstr>Açılar</vt:lpstr>
      <vt:lpstr>Austin</vt:lpstr>
      <vt:lpstr>Doğal</vt:lpstr>
      <vt:lpstr>NewsPrint</vt:lpstr>
      <vt:lpstr>1_Gezinti</vt:lpstr>
      <vt:lpstr>1_Açılar</vt:lpstr>
      <vt:lpstr>1_Moda Tasarımı</vt:lpstr>
      <vt:lpstr>SPACE  TED’S ADVENTURES AROUND EUROPE WORLD CUP RESEARCH U.S.A</vt:lpstr>
      <vt:lpstr>U.S.A Map</vt:lpstr>
      <vt:lpstr>Information about USA</vt:lpstr>
      <vt:lpstr>Flag the signification of the colors are as follows:  White: purity, cleanliness  Red: heroism, courage  Blue: perseverance</vt:lpstr>
      <vt:lpstr>Anthem</vt:lpstr>
      <vt:lpstr>Emblem</vt:lpstr>
      <vt:lpstr> Statue of Liberty</vt:lpstr>
      <vt:lpstr>History</vt:lpstr>
      <vt:lpstr>USA Climate</vt:lpstr>
      <vt:lpstr>Climate</vt:lpstr>
      <vt:lpstr>Tourist Attraction</vt:lpstr>
      <vt:lpstr>Niagara Falls</vt:lpstr>
      <vt:lpstr>Some information about Niagara Falls</vt:lpstr>
      <vt:lpstr>The White House</vt:lpstr>
      <vt:lpstr> The White House </vt:lpstr>
      <vt:lpstr>Hollywood</vt:lpstr>
      <vt:lpstr>Hollywood</vt:lpstr>
      <vt:lpstr>Hollywood Celebrities</vt:lpstr>
      <vt:lpstr>PREPARED BY: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dc:title>
  <dc:creator>DELL</dc:creator>
  <cp:lastModifiedBy>Gio</cp:lastModifiedBy>
  <cp:revision>26</cp:revision>
  <dcterms:created xsi:type="dcterms:W3CDTF">2014-05-22T20:32:18Z</dcterms:created>
  <dcterms:modified xsi:type="dcterms:W3CDTF">2014-06-06T09:05:26Z</dcterms:modified>
</cp:coreProperties>
</file>