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bg>
      <p:bgRef idx="1002">
        <a:schemeClr val="bg1"/>
      </p:bgRef>
    </p:bg>
    <p:spTree>
      <p:nvGrpSpPr>
        <p:cNvPr id="1" name=""/>
        <p:cNvGrpSpPr/>
        <p:nvPr/>
      </p:nvGrpSpPr>
      <p:grpSpPr>
        <a:xfrm>
          <a:off x="0" y="0"/>
          <a:ext cx="0" cy="0"/>
          <a:chOff x="0" y="0"/>
          <a:chExt cx="0" cy="0"/>
        </a:xfrm>
      </p:grpSpPr>
      <p:sp>
        <p:nvSpPr>
          <p:cNvPr id="8" name="Prostokąt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Łącznik prosty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ytuł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pl-PL" smtClean="0"/>
              <a:t>Kliknij, aby edytować styl</a:t>
            </a:r>
            <a:endParaRPr kumimoji="0" lang="en-US"/>
          </a:p>
        </p:txBody>
      </p:sp>
      <p:sp>
        <p:nvSpPr>
          <p:cNvPr id="25" name="Podtytuł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pl-PL" smtClean="0"/>
              <a:t>Kliknij, aby edytować styl wzorca podtytułu</a:t>
            </a:r>
            <a:endParaRPr kumimoji="0" lang="en-US"/>
          </a:p>
        </p:txBody>
      </p:sp>
      <p:sp>
        <p:nvSpPr>
          <p:cNvPr id="31" name="Symbol zastępczy daty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E7228FFC-FA29-4011-959F-2C451310110C}" type="datetimeFigureOut">
              <a:rPr lang="pl-PL" smtClean="0"/>
              <a:pPr/>
              <a:t>2014-06-10</a:t>
            </a:fld>
            <a:endParaRPr lang="pl-PL"/>
          </a:p>
        </p:txBody>
      </p:sp>
      <p:sp>
        <p:nvSpPr>
          <p:cNvPr id="18" name="Symbol zastępczy stopki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pl-PL"/>
          </a:p>
        </p:txBody>
      </p:sp>
      <p:sp>
        <p:nvSpPr>
          <p:cNvPr id="29" name="Symbol zastępczy numeru slajdu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21A289FE-6133-4B24-829F-89685ED95654}" type="slidenum">
              <a:rPr lang="pl-PL" smtClean="0"/>
              <a:pPr/>
              <a:t>‹#›</a:t>
            </a:fld>
            <a:endParaRPr lang="pl-PL"/>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extLs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p:txBody>
          <a:bodyPr vert="eaVert"/>
          <a:lstStyle>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extLst/>
          </a:lstStyle>
          <a:p>
            <a:fld id="{E7228FFC-FA29-4011-959F-2C451310110C}" type="datetimeFigureOut">
              <a:rPr lang="pl-PL" smtClean="0"/>
              <a:pPr/>
              <a:t>2014-06-10</a:t>
            </a:fld>
            <a:endParaRPr lang="pl-PL"/>
          </a:p>
        </p:txBody>
      </p:sp>
      <p:sp>
        <p:nvSpPr>
          <p:cNvPr id="5" name="Symbol zastępczy stopki 4"/>
          <p:cNvSpPr>
            <a:spLocks noGrp="1"/>
          </p:cNvSpPr>
          <p:nvPr>
            <p:ph type="ftr" sz="quarter" idx="11"/>
          </p:nvPr>
        </p:nvSpPr>
        <p:spPr/>
        <p:txBody>
          <a:bodyPr/>
          <a:lstStyle>
            <a:extLst/>
          </a:lstStyle>
          <a:p>
            <a:endParaRPr lang="pl-PL"/>
          </a:p>
        </p:txBody>
      </p:sp>
      <p:sp>
        <p:nvSpPr>
          <p:cNvPr id="6" name="Symbol zastępczy numeru slajdu 5"/>
          <p:cNvSpPr>
            <a:spLocks noGrp="1"/>
          </p:cNvSpPr>
          <p:nvPr>
            <p:ph type="sldNum" sz="quarter" idx="12"/>
          </p:nvPr>
        </p:nvSpPr>
        <p:spPr/>
        <p:txBody>
          <a:bodyPr/>
          <a:lstStyle>
            <a:extLst/>
          </a:lstStyle>
          <a:p>
            <a:fld id="{21A289FE-6133-4B24-829F-89685ED95654}"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553200" y="274955"/>
            <a:ext cx="1524000" cy="5851525"/>
          </a:xfrm>
        </p:spPr>
        <p:txBody>
          <a:bodyPr vert="eaVert" anchor="t"/>
          <a:lstStyle>
            <a:extLs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457200" y="274642"/>
            <a:ext cx="6019800" cy="5851525"/>
          </a:xfrm>
        </p:spPr>
        <p:txBody>
          <a:bodyPr vert="eaVert"/>
          <a:lstStyle>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a:xfrm>
            <a:off x="4242816" y="6557946"/>
            <a:ext cx="2002464" cy="226902"/>
          </a:xfrm>
        </p:spPr>
        <p:txBody>
          <a:bodyPr/>
          <a:lstStyle>
            <a:extLst/>
          </a:lstStyle>
          <a:p>
            <a:fld id="{E7228FFC-FA29-4011-959F-2C451310110C}" type="datetimeFigureOut">
              <a:rPr lang="pl-PL" smtClean="0"/>
              <a:pPr/>
              <a:t>2014-06-10</a:t>
            </a:fld>
            <a:endParaRPr lang="pl-PL"/>
          </a:p>
        </p:txBody>
      </p:sp>
      <p:sp>
        <p:nvSpPr>
          <p:cNvPr id="5" name="Symbol zastępczy stopki 4"/>
          <p:cNvSpPr>
            <a:spLocks noGrp="1"/>
          </p:cNvSpPr>
          <p:nvPr>
            <p:ph type="ftr" sz="quarter" idx="11"/>
          </p:nvPr>
        </p:nvSpPr>
        <p:spPr>
          <a:xfrm>
            <a:off x="457200" y="6556248"/>
            <a:ext cx="3657600" cy="228600"/>
          </a:xfrm>
        </p:spPr>
        <p:txBody>
          <a:bodyPr/>
          <a:lstStyle>
            <a:extLst/>
          </a:lstStyle>
          <a:p>
            <a:endParaRPr lang="pl-PL"/>
          </a:p>
        </p:txBody>
      </p:sp>
      <p:sp>
        <p:nvSpPr>
          <p:cNvPr id="6" name="Symbol zastępczy numeru slajdu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21A289FE-6133-4B24-829F-89685ED95654}" type="slidenum">
              <a:rPr lang="pl-PL" smtClean="0"/>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extLst/>
          </a:lstStyle>
          <a:p>
            <a:r>
              <a:rPr kumimoji="0" lang="pl-PL" smtClean="0"/>
              <a:t>Kliknij, aby edytować styl</a:t>
            </a:r>
            <a:endParaRPr kumimoji="0" lang="en-US"/>
          </a:p>
        </p:txBody>
      </p:sp>
      <p:sp>
        <p:nvSpPr>
          <p:cNvPr id="3" name="Symbol zastępczy zawartości 2"/>
          <p:cNvSpPr>
            <a:spLocks noGrp="1"/>
          </p:cNvSpPr>
          <p:nvPr>
            <p:ph idx="1"/>
          </p:nvPr>
        </p:nvSpPr>
        <p:spPr/>
        <p:txBody>
          <a:bodyPr/>
          <a:lstStyle>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extLst/>
          </a:lstStyle>
          <a:p>
            <a:fld id="{E7228FFC-FA29-4011-959F-2C451310110C}" type="datetimeFigureOut">
              <a:rPr lang="pl-PL" smtClean="0"/>
              <a:pPr/>
              <a:t>2014-06-10</a:t>
            </a:fld>
            <a:endParaRPr lang="pl-PL"/>
          </a:p>
        </p:txBody>
      </p:sp>
      <p:sp>
        <p:nvSpPr>
          <p:cNvPr id="5" name="Symbol zastępczy stopki 4"/>
          <p:cNvSpPr>
            <a:spLocks noGrp="1"/>
          </p:cNvSpPr>
          <p:nvPr>
            <p:ph type="ftr" sz="quarter" idx="11"/>
          </p:nvPr>
        </p:nvSpPr>
        <p:spPr/>
        <p:txBody>
          <a:bodyPr/>
          <a:lstStyle>
            <a:extLst/>
          </a:lstStyle>
          <a:p>
            <a:endParaRPr lang="pl-PL"/>
          </a:p>
        </p:txBody>
      </p:sp>
      <p:sp>
        <p:nvSpPr>
          <p:cNvPr id="6" name="Symbol zastępczy numeru slajdu 5"/>
          <p:cNvSpPr>
            <a:spLocks noGrp="1"/>
          </p:cNvSpPr>
          <p:nvPr>
            <p:ph type="sldNum" sz="quarter" idx="12"/>
          </p:nvPr>
        </p:nvSpPr>
        <p:spPr/>
        <p:txBody>
          <a:bodyPr/>
          <a:lstStyle>
            <a:extLst/>
          </a:lstStyle>
          <a:p>
            <a:fld id="{21A289FE-6133-4B24-829F-89685ED95654}" type="slidenum">
              <a:rPr lang="pl-PL" smtClean="0"/>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bg>
      <p:bgRef idx="1001">
        <a:schemeClr val="bg1"/>
      </p:bgRef>
    </p:bg>
    <p:spTree>
      <p:nvGrpSpPr>
        <p:cNvPr id="1" name=""/>
        <p:cNvGrpSpPr/>
        <p:nvPr/>
      </p:nvGrpSpPr>
      <p:grpSpPr>
        <a:xfrm>
          <a:off x="0" y="0"/>
          <a:ext cx="0" cy="0"/>
          <a:chOff x="0" y="0"/>
          <a:chExt cx="0" cy="0"/>
        </a:xfrm>
      </p:grpSpPr>
      <p:sp>
        <p:nvSpPr>
          <p:cNvPr id="2" name="Tytuł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pl-PL" smtClean="0"/>
              <a:t>Kliknij, aby edytować styl</a:t>
            </a:r>
            <a:endParaRPr kumimoji="0" lang="en-US"/>
          </a:p>
        </p:txBody>
      </p:sp>
      <p:sp>
        <p:nvSpPr>
          <p:cNvPr id="3" name="Symbol zastępczy tekstu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pl-PL" smtClean="0"/>
              <a:t>Kliknij, aby edytować style wzorca tekstu</a:t>
            </a:r>
          </a:p>
        </p:txBody>
      </p:sp>
      <p:sp>
        <p:nvSpPr>
          <p:cNvPr id="4" name="Symbol zastępczy daty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E7228FFC-FA29-4011-959F-2C451310110C}" type="datetimeFigureOut">
              <a:rPr lang="pl-PL" smtClean="0"/>
              <a:pPr/>
              <a:t>2014-06-10</a:t>
            </a:fld>
            <a:endParaRPr lang="pl-PL"/>
          </a:p>
        </p:txBody>
      </p:sp>
      <p:sp>
        <p:nvSpPr>
          <p:cNvPr id="5" name="Symbol zastępczy stopki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pl-PL"/>
          </a:p>
        </p:txBody>
      </p:sp>
      <p:sp>
        <p:nvSpPr>
          <p:cNvPr id="6" name="Symbol zastępczy numeru slajdu 5"/>
          <p:cNvSpPr>
            <a:spLocks noGrp="1"/>
          </p:cNvSpPr>
          <p:nvPr>
            <p:ph type="sldNum" sz="quarter" idx="12"/>
          </p:nvPr>
        </p:nvSpPr>
        <p:spPr>
          <a:xfrm>
            <a:off x="6733952" y="6555112"/>
            <a:ext cx="588336" cy="228600"/>
          </a:xfrm>
        </p:spPr>
        <p:txBody>
          <a:bodyPr/>
          <a:lstStyle>
            <a:extLst/>
          </a:lstStyle>
          <a:p>
            <a:fld id="{21A289FE-6133-4B24-829F-89685ED95654}" type="slidenum">
              <a:rPr lang="pl-PL" smtClean="0"/>
              <a:pPr/>
              <a:t>‹#›</a:t>
            </a:fld>
            <a:endParaRPr lang="pl-PL"/>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a:xfrm>
            <a:off x="457200" y="320040"/>
            <a:ext cx="7242048" cy="1143000"/>
          </a:xfrm>
        </p:spPr>
        <p:txBody>
          <a:bodyPr/>
          <a:lstStyle>
            <a:extLst/>
          </a:lstStyle>
          <a:p>
            <a:r>
              <a:rPr kumimoji="0" lang="pl-PL" smtClean="0"/>
              <a:t>Kliknij, aby edytować styl</a:t>
            </a:r>
            <a:endParaRPr kumimoji="0" lang="en-US"/>
          </a:p>
        </p:txBody>
      </p:sp>
      <p:sp>
        <p:nvSpPr>
          <p:cNvPr id="3" name="Symbol zastępczy zawartości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zawartości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p:txBody>
          <a:bodyPr/>
          <a:lstStyle>
            <a:extLst/>
          </a:lstStyle>
          <a:p>
            <a:fld id="{E7228FFC-FA29-4011-959F-2C451310110C}" type="datetimeFigureOut">
              <a:rPr lang="pl-PL" smtClean="0"/>
              <a:pPr/>
              <a:t>2014-06-10</a:t>
            </a:fld>
            <a:endParaRPr lang="pl-PL"/>
          </a:p>
        </p:txBody>
      </p:sp>
      <p:sp>
        <p:nvSpPr>
          <p:cNvPr id="6" name="Symbol zastępczy stopki 5"/>
          <p:cNvSpPr>
            <a:spLocks noGrp="1"/>
          </p:cNvSpPr>
          <p:nvPr>
            <p:ph type="ftr" sz="quarter" idx="11"/>
          </p:nvPr>
        </p:nvSpPr>
        <p:spPr/>
        <p:txBody>
          <a:bodyPr/>
          <a:lstStyle>
            <a:extLst/>
          </a:lstStyle>
          <a:p>
            <a:endParaRPr lang="pl-PL"/>
          </a:p>
        </p:txBody>
      </p:sp>
      <p:sp>
        <p:nvSpPr>
          <p:cNvPr id="7" name="Symbol zastępczy numeru slajdu 6"/>
          <p:cNvSpPr>
            <a:spLocks noGrp="1"/>
          </p:cNvSpPr>
          <p:nvPr>
            <p:ph type="sldNum" sz="quarter" idx="12"/>
          </p:nvPr>
        </p:nvSpPr>
        <p:spPr/>
        <p:txBody>
          <a:bodyPr/>
          <a:lstStyle>
            <a:extLst/>
          </a:lstStyle>
          <a:p>
            <a:fld id="{21A289FE-6133-4B24-829F-89685ED95654}" type="slidenum">
              <a:rPr lang="pl-PL" smtClean="0"/>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320040"/>
            <a:ext cx="7242048" cy="1143000"/>
          </a:xfrm>
        </p:spPr>
        <p:txBody>
          <a:bodyPr anchor="b"/>
          <a:lstStyle>
            <a:lvl1pPr>
              <a:defRPr/>
            </a:lvl1pPr>
            <a:extLst/>
          </a:lstStyle>
          <a:p>
            <a:r>
              <a:rPr kumimoji="0" lang="pl-PL" smtClean="0"/>
              <a:t>Kliknij, aby edytować styl</a:t>
            </a:r>
            <a:endParaRPr kumimoji="0" lang="en-US"/>
          </a:p>
        </p:txBody>
      </p:sp>
      <p:sp>
        <p:nvSpPr>
          <p:cNvPr id="3" name="Symbol zastępczy tekstu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pl-PL" smtClean="0"/>
              <a:t>Kliknij, aby edytować style wzorca tekstu</a:t>
            </a:r>
          </a:p>
        </p:txBody>
      </p:sp>
      <p:sp>
        <p:nvSpPr>
          <p:cNvPr id="4" name="Symbol zastępczy tekstu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pl-PL" smtClean="0"/>
              <a:t>Kliknij, aby edytować style wzorca tekstu</a:t>
            </a:r>
          </a:p>
        </p:txBody>
      </p:sp>
      <p:sp>
        <p:nvSpPr>
          <p:cNvPr id="5" name="Symbol zastępczy zawartości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6" name="Symbol zastępczy zawartości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7" name="Symbol zastępczy daty 6"/>
          <p:cNvSpPr>
            <a:spLocks noGrp="1"/>
          </p:cNvSpPr>
          <p:nvPr>
            <p:ph type="dt" sz="half" idx="10"/>
          </p:nvPr>
        </p:nvSpPr>
        <p:spPr/>
        <p:txBody>
          <a:bodyPr/>
          <a:lstStyle>
            <a:extLst/>
          </a:lstStyle>
          <a:p>
            <a:fld id="{E7228FFC-FA29-4011-959F-2C451310110C}" type="datetimeFigureOut">
              <a:rPr lang="pl-PL" smtClean="0"/>
              <a:pPr/>
              <a:t>2014-06-10</a:t>
            </a:fld>
            <a:endParaRPr lang="pl-PL"/>
          </a:p>
        </p:txBody>
      </p:sp>
      <p:sp>
        <p:nvSpPr>
          <p:cNvPr id="8" name="Symbol zastępczy stopki 7"/>
          <p:cNvSpPr>
            <a:spLocks noGrp="1"/>
          </p:cNvSpPr>
          <p:nvPr>
            <p:ph type="ftr" sz="quarter" idx="11"/>
          </p:nvPr>
        </p:nvSpPr>
        <p:spPr/>
        <p:txBody>
          <a:bodyPr/>
          <a:lstStyle>
            <a:extLst/>
          </a:lstStyle>
          <a:p>
            <a:endParaRPr lang="pl-PL"/>
          </a:p>
        </p:txBody>
      </p:sp>
      <p:sp>
        <p:nvSpPr>
          <p:cNvPr id="9" name="Symbol zastępczy numeru slajdu 8"/>
          <p:cNvSpPr>
            <a:spLocks noGrp="1"/>
          </p:cNvSpPr>
          <p:nvPr>
            <p:ph type="sldNum" sz="quarter" idx="12"/>
          </p:nvPr>
        </p:nvSpPr>
        <p:spPr/>
        <p:txBody>
          <a:bodyPr/>
          <a:lstStyle>
            <a:extLst/>
          </a:lstStyle>
          <a:p>
            <a:fld id="{21A289FE-6133-4B24-829F-89685ED95654}" type="slidenum">
              <a:rPr lang="pl-PL" smtClean="0"/>
              <a:pPr/>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a:xfrm>
            <a:off x="457200" y="320040"/>
            <a:ext cx="7242048" cy="1143000"/>
          </a:xfrm>
        </p:spPr>
        <p:txBody>
          <a:bodyPr/>
          <a:lstStyle>
            <a:extLst/>
          </a:lstStyle>
          <a:p>
            <a:r>
              <a:rPr kumimoji="0" lang="pl-PL" smtClean="0"/>
              <a:t>Kliknij, aby edytować styl</a:t>
            </a:r>
            <a:endParaRPr kumimoji="0" lang="en-US"/>
          </a:p>
        </p:txBody>
      </p:sp>
      <p:sp>
        <p:nvSpPr>
          <p:cNvPr id="3" name="Symbol zastępczy daty 2"/>
          <p:cNvSpPr>
            <a:spLocks noGrp="1"/>
          </p:cNvSpPr>
          <p:nvPr>
            <p:ph type="dt" sz="half" idx="10"/>
          </p:nvPr>
        </p:nvSpPr>
        <p:spPr/>
        <p:txBody>
          <a:bodyPr/>
          <a:lstStyle>
            <a:extLst/>
          </a:lstStyle>
          <a:p>
            <a:fld id="{E7228FFC-FA29-4011-959F-2C451310110C}" type="datetimeFigureOut">
              <a:rPr lang="pl-PL" smtClean="0"/>
              <a:pPr/>
              <a:t>2014-06-10</a:t>
            </a:fld>
            <a:endParaRPr lang="pl-PL"/>
          </a:p>
        </p:txBody>
      </p:sp>
      <p:sp>
        <p:nvSpPr>
          <p:cNvPr id="4" name="Symbol zastępczy stopki 3"/>
          <p:cNvSpPr>
            <a:spLocks noGrp="1"/>
          </p:cNvSpPr>
          <p:nvPr>
            <p:ph type="ftr" sz="quarter" idx="11"/>
          </p:nvPr>
        </p:nvSpPr>
        <p:spPr/>
        <p:txBody>
          <a:bodyPr/>
          <a:lstStyle>
            <a:extLst/>
          </a:lstStyle>
          <a:p>
            <a:endParaRPr lang="pl-PL"/>
          </a:p>
        </p:txBody>
      </p:sp>
      <p:sp>
        <p:nvSpPr>
          <p:cNvPr id="5" name="Symbol zastępczy numeru slajdu 4"/>
          <p:cNvSpPr>
            <a:spLocks noGrp="1"/>
          </p:cNvSpPr>
          <p:nvPr>
            <p:ph type="sldNum" sz="quarter" idx="12"/>
          </p:nvPr>
        </p:nvSpPr>
        <p:spPr/>
        <p:txBody>
          <a:bodyPr/>
          <a:lstStyle>
            <a:extLst/>
          </a:lstStyle>
          <a:p>
            <a:fld id="{21A289FE-6133-4B24-829F-89685ED95654}" type="slidenum">
              <a:rPr lang="pl-PL" smtClean="0"/>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lvl1pPr>
              <a:defRPr>
                <a:solidFill>
                  <a:schemeClr val="tx2"/>
                </a:solidFill>
              </a:defRPr>
            </a:lvl1pPr>
            <a:extLst/>
          </a:lstStyle>
          <a:p>
            <a:fld id="{E7228FFC-FA29-4011-959F-2C451310110C}" type="datetimeFigureOut">
              <a:rPr lang="pl-PL" smtClean="0"/>
              <a:pPr/>
              <a:t>2014-06-10</a:t>
            </a:fld>
            <a:endParaRPr lang="pl-PL"/>
          </a:p>
        </p:txBody>
      </p:sp>
      <p:sp>
        <p:nvSpPr>
          <p:cNvPr id="3" name="Symbol zastępczy stopki 2"/>
          <p:cNvSpPr>
            <a:spLocks noGrp="1"/>
          </p:cNvSpPr>
          <p:nvPr>
            <p:ph type="ftr" sz="quarter" idx="11"/>
          </p:nvPr>
        </p:nvSpPr>
        <p:spPr/>
        <p:txBody>
          <a:bodyPr/>
          <a:lstStyle>
            <a:lvl1pPr>
              <a:defRPr>
                <a:solidFill>
                  <a:schemeClr val="tx2"/>
                </a:solidFill>
              </a:defRPr>
            </a:lvl1pPr>
            <a:extLst/>
          </a:lstStyle>
          <a:p>
            <a:endParaRPr lang="pl-PL"/>
          </a:p>
        </p:txBody>
      </p:sp>
      <p:sp>
        <p:nvSpPr>
          <p:cNvPr id="4" name="Symbol zastępczy numeru slajdu 3"/>
          <p:cNvSpPr>
            <a:spLocks noGrp="1"/>
          </p:cNvSpPr>
          <p:nvPr>
            <p:ph type="sldNum" sz="quarter" idx="12"/>
          </p:nvPr>
        </p:nvSpPr>
        <p:spPr/>
        <p:txBody>
          <a:bodyPr/>
          <a:lstStyle>
            <a:extLst/>
          </a:lstStyle>
          <a:p>
            <a:fld id="{21A289FE-6133-4B24-829F-89685ED95654}"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pl-PL" smtClean="0"/>
              <a:t>Kliknij, aby edytować styl</a:t>
            </a:r>
            <a:endParaRPr kumimoji="0" lang="en-US"/>
          </a:p>
        </p:txBody>
      </p:sp>
      <p:sp>
        <p:nvSpPr>
          <p:cNvPr id="3" name="Symbol zastępczy tekstu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pl-PL" smtClean="0"/>
              <a:t>Kliknij, aby edytować style wzorca tekstu</a:t>
            </a:r>
          </a:p>
        </p:txBody>
      </p:sp>
      <p:sp>
        <p:nvSpPr>
          <p:cNvPr id="4" name="Symbol zastępczy zawartości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p:txBody>
          <a:bodyPr/>
          <a:lstStyle>
            <a:extLst/>
          </a:lstStyle>
          <a:p>
            <a:fld id="{E7228FFC-FA29-4011-959F-2C451310110C}" type="datetimeFigureOut">
              <a:rPr lang="pl-PL" smtClean="0"/>
              <a:pPr/>
              <a:t>2014-06-10</a:t>
            </a:fld>
            <a:endParaRPr lang="pl-PL"/>
          </a:p>
        </p:txBody>
      </p:sp>
      <p:sp>
        <p:nvSpPr>
          <p:cNvPr id="6" name="Symbol zastępczy stopki 5"/>
          <p:cNvSpPr>
            <a:spLocks noGrp="1"/>
          </p:cNvSpPr>
          <p:nvPr>
            <p:ph type="ftr" sz="quarter" idx="11"/>
          </p:nvPr>
        </p:nvSpPr>
        <p:spPr/>
        <p:txBody>
          <a:bodyPr/>
          <a:lstStyle>
            <a:extLst/>
          </a:lstStyle>
          <a:p>
            <a:endParaRPr lang="pl-PL"/>
          </a:p>
        </p:txBody>
      </p:sp>
      <p:sp>
        <p:nvSpPr>
          <p:cNvPr id="7" name="Symbol zastępczy numeru slajdu 6"/>
          <p:cNvSpPr>
            <a:spLocks noGrp="1"/>
          </p:cNvSpPr>
          <p:nvPr>
            <p:ph type="sldNum" sz="quarter" idx="12"/>
          </p:nvPr>
        </p:nvSpPr>
        <p:spPr/>
        <p:txBody>
          <a:bodyPr/>
          <a:lstStyle>
            <a:extLst/>
          </a:lstStyle>
          <a:p>
            <a:fld id="{21A289FE-6133-4B24-829F-89685ED95654}" type="slidenum">
              <a:rPr lang="pl-PL" smtClean="0"/>
              <a:pPr/>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bg>
      <p:bgRef idx="1002">
        <a:schemeClr val="bg2"/>
      </p:bgRef>
    </p:bg>
    <p:spTree>
      <p:nvGrpSpPr>
        <p:cNvPr id="1" name=""/>
        <p:cNvGrpSpPr/>
        <p:nvPr/>
      </p:nvGrpSpPr>
      <p:grpSpPr>
        <a:xfrm>
          <a:off x="0" y="0"/>
          <a:ext cx="0" cy="0"/>
          <a:chOff x="0" y="0"/>
          <a:chExt cx="0" cy="0"/>
        </a:xfrm>
      </p:grpSpPr>
      <p:sp>
        <p:nvSpPr>
          <p:cNvPr id="8" name="Prostokąt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Prostokąt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ytuł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pl-PL" smtClean="0"/>
              <a:t>Kliknij, aby edytować styl</a:t>
            </a:r>
            <a:endParaRPr kumimoji="0" lang="en-US" dirty="0"/>
          </a:p>
        </p:txBody>
      </p:sp>
      <p:sp>
        <p:nvSpPr>
          <p:cNvPr id="4" name="Symbol zastępczy tekstu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pl-PL" smtClean="0"/>
              <a:t>Kliknij, aby edytować style wzorca tekstu</a:t>
            </a:r>
          </a:p>
        </p:txBody>
      </p:sp>
      <p:sp>
        <p:nvSpPr>
          <p:cNvPr id="5" name="Symbol zastępczy daty 4"/>
          <p:cNvSpPr>
            <a:spLocks noGrp="1"/>
          </p:cNvSpPr>
          <p:nvPr>
            <p:ph type="dt" sz="half" idx="10"/>
          </p:nvPr>
        </p:nvSpPr>
        <p:spPr/>
        <p:txBody>
          <a:bodyPr/>
          <a:lstStyle>
            <a:extLst/>
          </a:lstStyle>
          <a:p>
            <a:fld id="{E7228FFC-FA29-4011-959F-2C451310110C}" type="datetimeFigureOut">
              <a:rPr lang="pl-PL" smtClean="0"/>
              <a:pPr/>
              <a:t>2014-06-10</a:t>
            </a:fld>
            <a:endParaRPr lang="pl-PL"/>
          </a:p>
        </p:txBody>
      </p:sp>
      <p:sp>
        <p:nvSpPr>
          <p:cNvPr id="6" name="Symbol zastępczy stopki 5"/>
          <p:cNvSpPr>
            <a:spLocks noGrp="1"/>
          </p:cNvSpPr>
          <p:nvPr>
            <p:ph type="ftr" sz="quarter" idx="11"/>
          </p:nvPr>
        </p:nvSpPr>
        <p:spPr/>
        <p:txBody>
          <a:bodyPr/>
          <a:lstStyle>
            <a:extLst/>
          </a:lstStyle>
          <a:p>
            <a:endParaRPr lang="pl-PL"/>
          </a:p>
        </p:txBody>
      </p:sp>
      <p:sp>
        <p:nvSpPr>
          <p:cNvPr id="7" name="Symbol zastępczy numeru slajdu 6"/>
          <p:cNvSpPr>
            <a:spLocks noGrp="1"/>
          </p:cNvSpPr>
          <p:nvPr>
            <p:ph type="sldNum" sz="quarter" idx="12"/>
          </p:nvPr>
        </p:nvSpPr>
        <p:spPr/>
        <p:txBody>
          <a:bodyPr/>
          <a:lstStyle>
            <a:extLst/>
          </a:lstStyle>
          <a:p>
            <a:fld id="{21A289FE-6133-4B24-829F-89685ED95654}" type="slidenum">
              <a:rPr lang="pl-PL" smtClean="0"/>
              <a:pPr/>
              <a:t>‹#›</a:t>
            </a:fld>
            <a:endParaRPr lang="pl-PL"/>
          </a:p>
        </p:txBody>
      </p:sp>
      <p:sp>
        <p:nvSpPr>
          <p:cNvPr id="10" name="Symbol zastępczy obrazu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pl-PL" smtClean="0"/>
              <a:t>Kliknij ikonę, aby dodać obraz</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Prostokąt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Symbol zastępczy tytułu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pl-PL" smtClean="0"/>
              <a:t>Kliknij, aby edytować styl</a:t>
            </a:r>
            <a:endParaRPr kumimoji="0" lang="en-US"/>
          </a:p>
        </p:txBody>
      </p:sp>
      <p:sp>
        <p:nvSpPr>
          <p:cNvPr id="31" name="Symbol zastępczy tekstu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pl-PL" smtClean="0"/>
              <a:t>Kliknij, aby edytować style wzorca tekstu</a:t>
            </a:r>
          </a:p>
          <a:p>
            <a:pPr lvl="1" eaLnBrk="1" latinLnBrk="0" hangingPunct="1"/>
            <a:r>
              <a:rPr kumimoji="0" lang="pl-PL" smtClean="0"/>
              <a:t>Drugi poziom</a:t>
            </a:r>
          </a:p>
          <a:p>
            <a:pPr lvl="2" eaLnBrk="1" latinLnBrk="0" hangingPunct="1"/>
            <a:r>
              <a:rPr kumimoji="0" lang="pl-PL" smtClean="0"/>
              <a:t>Trzeci poziom</a:t>
            </a:r>
          </a:p>
          <a:p>
            <a:pPr lvl="3" eaLnBrk="1" latinLnBrk="0" hangingPunct="1"/>
            <a:r>
              <a:rPr kumimoji="0" lang="pl-PL" smtClean="0"/>
              <a:t>Czwarty poziom</a:t>
            </a:r>
          </a:p>
          <a:p>
            <a:pPr lvl="4" eaLnBrk="1" latinLnBrk="0" hangingPunct="1"/>
            <a:r>
              <a:rPr kumimoji="0" lang="pl-PL" smtClean="0"/>
              <a:t>Piąty poziom</a:t>
            </a:r>
            <a:endParaRPr kumimoji="0" lang="en-US"/>
          </a:p>
        </p:txBody>
      </p:sp>
      <p:sp>
        <p:nvSpPr>
          <p:cNvPr id="27" name="Symbol zastępczy daty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E7228FFC-FA29-4011-959F-2C451310110C}" type="datetimeFigureOut">
              <a:rPr lang="pl-PL" smtClean="0"/>
              <a:pPr/>
              <a:t>2014-06-10</a:t>
            </a:fld>
            <a:endParaRPr lang="pl-PL"/>
          </a:p>
        </p:txBody>
      </p:sp>
      <p:sp>
        <p:nvSpPr>
          <p:cNvPr id="4" name="Symbol zastępczy stopki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pl-PL"/>
          </a:p>
        </p:txBody>
      </p:sp>
      <p:sp>
        <p:nvSpPr>
          <p:cNvPr id="16" name="Symbol zastępczy numeru slajdu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21A289FE-6133-4B24-829F-89685ED95654}"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60649"/>
            <a:ext cx="8206680" cy="1872207"/>
          </a:xfrm>
        </p:spPr>
        <p:txBody>
          <a:bodyPr>
            <a:normAutofit/>
          </a:bodyPr>
          <a:lstStyle/>
          <a:p>
            <a:r>
              <a:rPr lang="pl-PL" sz="5400" dirty="0" smtClean="0">
                <a:latin typeface="Times New Roman" pitchFamily="18" charset="0"/>
                <a:cs typeface="Times New Roman" pitchFamily="18" charset="0"/>
              </a:rPr>
              <a:t>Iran</a:t>
            </a:r>
            <a:r>
              <a:rPr lang="pl-PL" sz="2800" dirty="0" smtClean="0">
                <a:latin typeface="Times New Roman" pitchFamily="18" charset="0"/>
                <a:cs typeface="Times New Roman" pitchFamily="18" charset="0"/>
              </a:rPr>
              <a:t/>
            </a:r>
            <a:br>
              <a:rPr lang="pl-PL" sz="2800" dirty="0" smtClean="0">
                <a:latin typeface="Times New Roman" pitchFamily="18" charset="0"/>
                <a:cs typeface="Times New Roman" pitchFamily="18" charset="0"/>
              </a:rPr>
            </a:br>
            <a:r>
              <a:rPr lang="pl-PL" sz="2800" dirty="0" smtClean="0">
                <a:latin typeface="Times New Roman" pitchFamily="18" charset="0"/>
                <a:cs typeface="Times New Roman" pitchFamily="18" charset="0"/>
              </a:rPr>
              <a:t>   </a:t>
            </a:r>
            <a:r>
              <a:rPr lang="en-US" sz="2800" dirty="0" smtClean="0"/>
              <a:t>Space Ted's ad</a:t>
            </a:r>
            <a:r>
              <a:rPr lang="pl-PL" sz="2800" dirty="0" smtClean="0"/>
              <a:t>v</a:t>
            </a:r>
            <a:r>
              <a:rPr lang="en-US" sz="2800" dirty="0" err="1" smtClean="0"/>
              <a:t>entures</a:t>
            </a:r>
            <a:r>
              <a:rPr lang="en-US" sz="2800" dirty="0" smtClean="0"/>
              <a:t> around </a:t>
            </a:r>
            <a:r>
              <a:rPr lang="en-US" sz="2800" dirty="0" err="1" smtClean="0"/>
              <a:t>Europ</a:t>
            </a:r>
            <a:r>
              <a:rPr lang="pl-PL" sz="2800" dirty="0" smtClean="0"/>
              <a:t>e </a:t>
            </a:r>
            <a:r>
              <a:rPr lang="en-US" sz="2800" dirty="0" smtClean="0"/>
              <a:t>Word Cup research Iran</a:t>
            </a:r>
            <a:endParaRPr lang="pl-PL" sz="2800" dirty="0">
              <a:latin typeface="Times New Roman" pitchFamily="18" charset="0"/>
              <a:cs typeface="Times New Roman" pitchFamily="18" charset="0"/>
            </a:endParaRPr>
          </a:p>
        </p:txBody>
      </p:sp>
      <p:pic>
        <p:nvPicPr>
          <p:cNvPr id="4" name="Obraz 3" descr="Flag_of_Iran.svg.png"/>
          <p:cNvPicPr>
            <a:picLocks noChangeAspect="1"/>
          </p:cNvPicPr>
          <p:nvPr/>
        </p:nvPicPr>
        <p:blipFill>
          <a:blip r:embed="rId2" cstate="print"/>
          <a:stretch>
            <a:fillRect/>
          </a:stretch>
        </p:blipFill>
        <p:spPr>
          <a:xfrm>
            <a:off x="3419872" y="2996952"/>
            <a:ext cx="5453821" cy="311570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4000" dirty="0" err="1" smtClean="0">
                <a:latin typeface="Times New Roman" pitchFamily="18" charset="0"/>
                <a:cs typeface="Times New Roman" pitchFamily="18" charset="0"/>
              </a:rPr>
              <a:t>monuments</a:t>
            </a:r>
            <a:r>
              <a:rPr lang="pl-PL" sz="4000" dirty="0" smtClean="0">
                <a:latin typeface="Times New Roman" pitchFamily="18" charset="0"/>
                <a:cs typeface="Times New Roman" pitchFamily="18" charset="0"/>
              </a:rPr>
              <a:t> of  Iran</a:t>
            </a:r>
            <a:endParaRPr lang="pl-PL" sz="4000" dirty="0">
              <a:latin typeface="Times New Roman" pitchFamily="18" charset="0"/>
              <a:cs typeface="Times New Roman" pitchFamily="18" charset="0"/>
            </a:endParaRPr>
          </a:p>
        </p:txBody>
      </p:sp>
      <p:sp>
        <p:nvSpPr>
          <p:cNvPr id="3" name="Symbol zastępczy zawartości 2"/>
          <p:cNvSpPr>
            <a:spLocks noGrp="1"/>
          </p:cNvSpPr>
          <p:nvPr>
            <p:ph idx="1"/>
          </p:nvPr>
        </p:nvSpPr>
        <p:spPr/>
        <p:txBody>
          <a:bodyPr/>
          <a:lstStyle/>
          <a:p>
            <a:r>
              <a:rPr lang="pl-PL" b="1" dirty="0" smtClean="0">
                <a:latin typeface="Times New Roman" pitchFamily="18" charset="0"/>
                <a:cs typeface="Times New Roman" pitchFamily="18" charset="0"/>
              </a:rPr>
              <a:t>Korona </a:t>
            </a:r>
            <a:r>
              <a:rPr lang="pl-PL" b="1" dirty="0" err="1" smtClean="0">
                <a:latin typeface="Times New Roman" pitchFamily="18" charset="0"/>
                <a:cs typeface="Times New Roman" pitchFamily="18" charset="0"/>
              </a:rPr>
              <a:t>Farah</a:t>
            </a:r>
            <a:r>
              <a:rPr lang="pl-PL" b="1" dirty="0" smtClean="0">
                <a:latin typeface="Times New Roman" pitchFamily="18" charset="0"/>
                <a:cs typeface="Times New Roman" pitchFamily="18" charset="0"/>
              </a:rPr>
              <a:t> Pahlawi</a:t>
            </a:r>
          </a:p>
          <a:p>
            <a:pPr>
              <a:buNone/>
            </a:pPr>
            <a:endParaRPr lang="pl-PL" dirty="0"/>
          </a:p>
        </p:txBody>
      </p:sp>
      <p:pic>
        <p:nvPicPr>
          <p:cNvPr id="4" name="Obraz 3" descr="Imperial_Empress_Crown.png"/>
          <p:cNvPicPr>
            <a:picLocks noChangeAspect="1"/>
          </p:cNvPicPr>
          <p:nvPr/>
        </p:nvPicPr>
        <p:blipFill>
          <a:blip r:embed="rId2" cstate="print"/>
          <a:stretch>
            <a:fillRect/>
          </a:stretch>
        </p:blipFill>
        <p:spPr>
          <a:xfrm>
            <a:off x="899592" y="2348880"/>
            <a:ext cx="6196772" cy="4214757"/>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764704"/>
            <a:ext cx="7239000" cy="5691032"/>
          </a:xfrm>
        </p:spPr>
        <p:txBody>
          <a:bodyPr/>
          <a:lstStyle/>
          <a:p>
            <a:r>
              <a:rPr lang="pl-PL" dirty="0" smtClean="0"/>
              <a:t>Bam-</a:t>
            </a:r>
            <a:r>
              <a:rPr lang="en-US" dirty="0" smtClean="0"/>
              <a:t>city ​​located in the desert region of south-eastern Iran, in the province of Kerman. Known to the world through the ruins of the ancient city of </a:t>
            </a:r>
            <a:r>
              <a:rPr lang="en-US" dirty="0" err="1" smtClean="0"/>
              <a:t>Arg</a:t>
            </a:r>
            <a:r>
              <a:rPr lang="en-US" dirty="0" smtClean="0"/>
              <a:t>-é Bam</a:t>
            </a:r>
            <a:r>
              <a:rPr lang="pl-PL" dirty="0" smtClean="0"/>
              <a:t>.</a:t>
            </a:r>
          </a:p>
          <a:p>
            <a:endParaRPr lang="pl-PL" dirty="0"/>
          </a:p>
        </p:txBody>
      </p:sp>
      <p:pic>
        <p:nvPicPr>
          <p:cNvPr id="4" name="Obraz 3" descr="Ancient_Bam,_2002.png"/>
          <p:cNvPicPr>
            <a:picLocks noChangeAspect="1"/>
          </p:cNvPicPr>
          <p:nvPr/>
        </p:nvPicPr>
        <p:blipFill>
          <a:blip r:embed="rId2" cstate="print"/>
          <a:stretch>
            <a:fillRect/>
          </a:stretch>
        </p:blipFill>
        <p:spPr>
          <a:xfrm>
            <a:off x="323528" y="2708920"/>
            <a:ext cx="7488832" cy="3816423"/>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smtClean="0"/>
              <a:t>Outfit</a:t>
            </a:r>
            <a:r>
              <a:rPr lang="pl-PL" dirty="0" smtClean="0"/>
              <a:t> to </a:t>
            </a:r>
            <a:r>
              <a:rPr lang="pl-PL" dirty="0" err="1" smtClean="0"/>
              <a:t>wear</a:t>
            </a:r>
            <a:endParaRPr lang="pl-PL" dirty="0"/>
          </a:p>
        </p:txBody>
      </p:sp>
      <p:sp>
        <p:nvSpPr>
          <p:cNvPr id="3" name="Symbol zastępczy zawartości 2"/>
          <p:cNvSpPr>
            <a:spLocks noGrp="1"/>
          </p:cNvSpPr>
          <p:nvPr>
            <p:ph idx="1"/>
          </p:nvPr>
        </p:nvSpPr>
        <p:spPr/>
        <p:txBody>
          <a:bodyPr/>
          <a:lstStyle/>
          <a:p>
            <a:r>
              <a:rPr lang="en-US" dirty="0" smtClean="0"/>
              <a:t>Since that time, a woman must cover her hair in public and wear a chador, usually in black. </a:t>
            </a:r>
            <a:r>
              <a:rPr lang="en-US" dirty="0" err="1" smtClean="0"/>
              <a:t>Colo</a:t>
            </a:r>
            <a:r>
              <a:rPr lang="pl-PL" dirty="0" smtClean="0"/>
              <a:t>u</a:t>
            </a:r>
            <a:r>
              <a:rPr lang="en-US" dirty="0" smtClean="0"/>
              <a:t>r </a:t>
            </a:r>
            <a:r>
              <a:rPr lang="en-US" dirty="0" err="1" smtClean="0"/>
              <a:t>czadory</a:t>
            </a:r>
            <a:r>
              <a:rPr lang="en-US" dirty="0" smtClean="0"/>
              <a:t> are worn sometimes in the provinces of the country.</a:t>
            </a:r>
            <a:endParaRPr lang="pl-PL" dirty="0" smtClean="0"/>
          </a:p>
          <a:p>
            <a:endParaRPr lang="pl-PL" dirty="0"/>
          </a:p>
        </p:txBody>
      </p:sp>
      <p:pic>
        <p:nvPicPr>
          <p:cNvPr id="4" name="Obraz 3" descr="161061_962_1165328752723-chador-groen.gif"/>
          <p:cNvPicPr>
            <a:picLocks noChangeAspect="1"/>
          </p:cNvPicPr>
          <p:nvPr/>
        </p:nvPicPr>
        <p:blipFill>
          <a:blip r:embed="rId2" cstate="print"/>
          <a:stretch>
            <a:fillRect/>
          </a:stretch>
        </p:blipFill>
        <p:spPr>
          <a:xfrm>
            <a:off x="1259632" y="3573016"/>
            <a:ext cx="5544616" cy="3100189"/>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1052736"/>
            <a:ext cx="7239000" cy="5403000"/>
          </a:xfrm>
        </p:spPr>
        <p:txBody>
          <a:bodyPr/>
          <a:lstStyle/>
          <a:p>
            <a:r>
              <a:rPr lang="en-US" dirty="0" smtClean="0"/>
              <a:t>Most men wear slacks shirts and jackets. Some people, especially religious </a:t>
            </a:r>
            <a:r>
              <a:rPr lang="en-US" dirty="0" smtClean="0"/>
              <a:t>leaders</a:t>
            </a:r>
            <a:r>
              <a:rPr lang="pl-PL" dirty="0" smtClean="0"/>
              <a:t> </a:t>
            </a:r>
            <a:r>
              <a:rPr lang="pl-PL" dirty="0" err="1" smtClean="0"/>
              <a:t>wear</a:t>
            </a:r>
            <a:r>
              <a:rPr lang="en-US" dirty="0" smtClean="0"/>
              <a:t> the </a:t>
            </a:r>
            <a:r>
              <a:rPr lang="en-US" dirty="0" smtClean="0"/>
              <a:t>long dress robe and turban.</a:t>
            </a:r>
            <a:endParaRPr lang="pl-PL" dirty="0" smtClean="0"/>
          </a:p>
          <a:p>
            <a:endParaRPr lang="pl-PL" dirty="0"/>
          </a:p>
        </p:txBody>
      </p:sp>
      <p:pic>
        <p:nvPicPr>
          <p:cNvPr id="4" name="Obraz 3" descr="3_iran_codzienny.jpg"/>
          <p:cNvPicPr>
            <a:picLocks noChangeAspect="1"/>
          </p:cNvPicPr>
          <p:nvPr/>
        </p:nvPicPr>
        <p:blipFill>
          <a:blip r:embed="rId2" cstate="print"/>
          <a:stretch>
            <a:fillRect/>
          </a:stretch>
        </p:blipFill>
        <p:spPr>
          <a:xfrm>
            <a:off x="827584" y="3212976"/>
            <a:ext cx="6696744" cy="3357352"/>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smtClean="0"/>
              <a:t>Family</a:t>
            </a:r>
            <a:r>
              <a:rPr lang="pl-PL" dirty="0" smtClean="0"/>
              <a:t> </a:t>
            </a:r>
            <a:r>
              <a:rPr lang="pl-PL" dirty="0" err="1" smtClean="0"/>
              <a:t>in</a:t>
            </a:r>
            <a:r>
              <a:rPr lang="pl-PL" dirty="0" smtClean="0"/>
              <a:t> </a:t>
            </a:r>
            <a:r>
              <a:rPr lang="pl-PL" dirty="0" err="1" smtClean="0"/>
              <a:t>Iranian</a:t>
            </a:r>
            <a:r>
              <a:rPr lang="pl-PL" dirty="0" smtClean="0"/>
              <a:t> </a:t>
            </a:r>
            <a:r>
              <a:rPr lang="pl-PL" dirty="0" err="1" smtClean="0"/>
              <a:t>culture</a:t>
            </a:r>
            <a:endParaRPr lang="pl-PL" dirty="0"/>
          </a:p>
        </p:txBody>
      </p:sp>
      <p:sp>
        <p:nvSpPr>
          <p:cNvPr id="3" name="Symbol zastępczy zawartości 2"/>
          <p:cNvSpPr>
            <a:spLocks noGrp="1"/>
          </p:cNvSpPr>
          <p:nvPr>
            <p:ph idx="1"/>
          </p:nvPr>
        </p:nvSpPr>
        <p:spPr/>
        <p:txBody>
          <a:bodyPr/>
          <a:lstStyle/>
          <a:p>
            <a:r>
              <a:rPr lang="en-US" dirty="0" smtClean="0"/>
              <a:t>The average number of children per family is gradually falling and is now about six. The head of the house is the father, but the mother also plays an important role. Special respect turns out to older relatives, especially men.</a:t>
            </a:r>
            <a:endParaRPr lang="pl-PL"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548680"/>
            <a:ext cx="7239000" cy="914360"/>
          </a:xfrm>
        </p:spPr>
        <p:txBody>
          <a:bodyPr>
            <a:normAutofit fontScale="90000"/>
          </a:bodyPr>
          <a:lstStyle/>
          <a:p>
            <a:r>
              <a:rPr lang="pl-PL" dirty="0" smtClean="0"/>
              <a:t/>
            </a:r>
            <a:br>
              <a:rPr lang="pl-PL" dirty="0" smtClean="0"/>
            </a:br>
            <a:r>
              <a:rPr lang="pl-PL" dirty="0" smtClean="0"/>
              <a:t>          </a:t>
            </a:r>
            <a:r>
              <a:rPr lang="pl-PL" sz="4900" dirty="0" err="1" smtClean="0">
                <a:latin typeface="Times New Roman" pitchFamily="18" charset="0"/>
                <a:cs typeface="Times New Roman" pitchFamily="18" charset="0"/>
              </a:rPr>
              <a:t>languages</a:t>
            </a:r>
            <a:r>
              <a:rPr lang="pl-PL" dirty="0" smtClean="0"/>
              <a:t/>
            </a:r>
            <a:br>
              <a:rPr lang="pl-PL" dirty="0" smtClean="0"/>
            </a:br>
            <a:endParaRPr lang="pl-PL" dirty="0"/>
          </a:p>
        </p:txBody>
      </p:sp>
      <p:sp>
        <p:nvSpPr>
          <p:cNvPr id="3" name="Symbol zastępczy zawartości 2"/>
          <p:cNvSpPr>
            <a:spLocks noGrp="1"/>
          </p:cNvSpPr>
          <p:nvPr>
            <p:ph idx="1"/>
          </p:nvPr>
        </p:nvSpPr>
        <p:spPr/>
        <p:txBody>
          <a:bodyPr/>
          <a:lstStyle/>
          <a:p>
            <a:r>
              <a:rPr lang="pl-PL" dirty="0" smtClean="0"/>
              <a:t>T</a:t>
            </a:r>
            <a:r>
              <a:rPr lang="en-US" dirty="0" smtClean="0"/>
              <a:t>he most widely spoken language in Iran is Persian (58%). Other languages ​​spoken in the country belong to the subfamily mainly Turkish (26</a:t>
            </a:r>
            <a:r>
              <a:rPr lang="en-US" dirty="0" smtClean="0"/>
              <a:t>%)</a:t>
            </a:r>
            <a:r>
              <a:rPr lang="pl-PL" dirty="0" smtClean="0"/>
              <a:t>,</a:t>
            </a:r>
            <a:r>
              <a:rPr lang="en-US" dirty="0" smtClean="0"/>
              <a:t> </a:t>
            </a:r>
            <a:r>
              <a:rPr lang="en-US" dirty="0" smtClean="0"/>
              <a:t>Kurdish (9%).</a:t>
            </a:r>
            <a:endParaRPr lang="pl-PL"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4000" dirty="0" smtClean="0">
                <a:latin typeface="Times New Roman" pitchFamily="18" charset="0"/>
                <a:cs typeface="Times New Roman" pitchFamily="18" charset="0"/>
              </a:rPr>
              <a:t>                </a:t>
            </a:r>
            <a:r>
              <a:rPr lang="pl-PL" sz="4000" dirty="0" err="1" smtClean="0">
                <a:latin typeface="Times New Roman" pitchFamily="18" charset="0"/>
                <a:cs typeface="Times New Roman" pitchFamily="18" charset="0"/>
              </a:rPr>
              <a:t>Religion</a:t>
            </a:r>
            <a:endParaRPr lang="pl-PL" sz="4000" dirty="0">
              <a:latin typeface="Times New Roman" pitchFamily="18" charset="0"/>
              <a:cs typeface="Times New Roman" pitchFamily="18" charset="0"/>
            </a:endParaRPr>
          </a:p>
        </p:txBody>
      </p:sp>
      <p:sp>
        <p:nvSpPr>
          <p:cNvPr id="3" name="Symbol zastępczy zawartości 2"/>
          <p:cNvSpPr>
            <a:spLocks noGrp="1"/>
          </p:cNvSpPr>
          <p:nvPr>
            <p:ph idx="1"/>
          </p:nvPr>
        </p:nvSpPr>
        <p:spPr/>
        <p:txBody>
          <a:bodyPr/>
          <a:lstStyle/>
          <a:p>
            <a:r>
              <a:rPr lang="en-US" dirty="0" smtClean="0"/>
              <a:t>Most residents of Iran (98%) are Muslims, 90% </a:t>
            </a:r>
            <a:r>
              <a:rPr lang="en-US" dirty="0" err="1" smtClean="0"/>
              <a:t>Shi'ites</a:t>
            </a:r>
            <a:r>
              <a:rPr lang="en-US" dirty="0" smtClean="0"/>
              <a:t>, Sunnis  8%. The remaining 2% belong to religious minorities such as the Baha'i, </a:t>
            </a:r>
            <a:r>
              <a:rPr lang="pl-PL" dirty="0" err="1" smtClean="0"/>
              <a:t>M</a:t>
            </a:r>
            <a:r>
              <a:rPr lang="en-US" dirty="0" err="1" smtClean="0"/>
              <a:t>andaizm</a:t>
            </a:r>
            <a:r>
              <a:rPr lang="en-US" dirty="0" smtClean="0"/>
              <a:t>, Sikhism, </a:t>
            </a:r>
            <a:r>
              <a:rPr lang="pl-PL" dirty="0" err="1" smtClean="0"/>
              <a:t>J</a:t>
            </a:r>
            <a:r>
              <a:rPr lang="en-US" dirty="0" err="1" smtClean="0"/>
              <a:t>azydyzm</a:t>
            </a:r>
            <a:r>
              <a:rPr lang="en-US" dirty="0" smtClean="0"/>
              <a:t>, Zoroastrianism, Judaism and Christianity</a:t>
            </a:r>
            <a:endParaRPr lang="pl-PL"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normAutofit/>
          </a:bodyPr>
          <a:lstStyle/>
          <a:p>
            <a:pPr>
              <a:buNone/>
            </a:pPr>
            <a:r>
              <a:rPr lang="pl-PL" sz="4000" dirty="0" err="1" smtClean="0">
                <a:latin typeface="Times New Roman" pitchFamily="18" charset="0"/>
                <a:cs typeface="Times New Roman" pitchFamily="18" charset="0"/>
              </a:rPr>
              <a:t>Author</a:t>
            </a:r>
            <a:r>
              <a:rPr lang="pl-PL" sz="4000" dirty="0" smtClean="0">
                <a:latin typeface="Times New Roman" pitchFamily="18" charset="0"/>
                <a:cs typeface="Times New Roman" pitchFamily="18" charset="0"/>
              </a:rPr>
              <a:t>:</a:t>
            </a:r>
          </a:p>
          <a:p>
            <a:pPr>
              <a:buNone/>
            </a:pPr>
            <a:r>
              <a:rPr lang="pl-PL" sz="4000" smtClean="0">
                <a:latin typeface="Times New Roman" pitchFamily="18" charset="0"/>
                <a:cs typeface="Times New Roman" pitchFamily="18" charset="0"/>
              </a:rPr>
              <a:t>Rozalia Golańska- class</a:t>
            </a:r>
            <a:r>
              <a:rPr lang="pl-PL" sz="4000" dirty="0" smtClean="0">
                <a:latin typeface="Times New Roman" pitchFamily="18" charset="0"/>
                <a:cs typeface="Times New Roman" pitchFamily="18" charset="0"/>
              </a:rPr>
              <a:t> </a:t>
            </a:r>
            <a:r>
              <a:rPr lang="pl-PL" sz="4000" dirty="0" err="1" smtClean="0">
                <a:latin typeface="Times New Roman" pitchFamily="18" charset="0"/>
                <a:cs typeface="Times New Roman" pitchFamily="18" charset="0"/>
              </a:rPr>
              <a:t>IVa</a:t>
            </a:r>
            <a:endParaRPr lang="pl-PL" sz="4000" dirty="0">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476672"/>
            <a:ext cx="7239000" cy="5979064"/>
          </a:xfrm>
        </p:spPr>
        <p:txBody>
          <a:bodyPr/>
          <a:lstStyle/>
          <a:p>
            <a:r>
              <a:rPr lang="pl-PL" sz="3200" dirty="0" smtClean="0">
                <a:latin typeface="Times New Roman" pitchFamily="18" charset="0"/>
                <a:cs typeface="Times New Roman" pitchFamily="18" charset="0"/>
              </a:rPr>
              <a:t>Iran-</a:t>
            </a:r>
            <a:r>
              <a:rPr lang="en-US" sz="3200" dirty="0" smtClean="0">
                <a:latin typeface="Times New Roman" pitchFamily="18" charset="0"/>
                <a:cs typeface="Times New Roman" pitchFamily="18" charset="0"/>
              </a:rPr>
              <a:t>formerly known commonly in the West as Persia</a:t>
            </a:r>
            <a:r>
              <a:rPr lang="pl-PL" sz="3200" dirty="0" smtClean="0">
                <a:latin typeface="Times New Roman" pitchFamily="18" charset="0"/>
                <a:cs typeface="Times New Roman" pitchFamily="18" charset="0"/>
              </a:rPr>
              <a:t>.</a:t>
            </a:r>
            <a:r>
              <a:rPr lang="en-US" sz="3200" dirty="0" smtClean="0">
                <a:latin typeface="Times New Roman" pitchFamily="18" charset="0"/>
                <a:cs typeface="Times New Roman" pitchFamily="18" charset="0"/>
              </a:rPr>
              <a:t> </a:t>
            </a:r>
            <a:r>
              <a:rPr lang="pl-PL" sz="3200" dirty="0" smtClean="0">
                <a:latin typeface="Times New Roman" pitchFamily="18" charset="0"/>
                <a:cs typeface="Times New Roman" pitchFamily="18" charset="0"/>
              </a:rPr>
              <a:t>C</a:t>
            </a:r>
            <a:r>
              <a:rPr lang="en-US" sz="3200" dirty="0" err="1" smtClean="0">
                <a:latin typeface="Times New Roman" pitchFamily="18" charset="0"/>
                <a:cs typeface="Times New Roman" pitchFamily="18" charset="0"/>
              </a:rPr>
              <a:t>ountry</a:t>
            </a:r>
            <a:r>
              <a:rPr lang="en-US" sz="3200" dirty="0" smtClean="0">
                <a:latin typeface="Times New Roman" pitchFamily="18" charset="0"/>
                <a:cs typeface="Times New Roman" pitchFamily="18" charset="0"/>
              </a:rPr>
              <a:t> in the Middle East, bordering the Caspian Sea, the Persian Gulf and Gulf of Oman.</a:t>
            </a:r>
            <a:endParaRPr lang="pl-PL" sz="3200" dirty="0" smtClean="0">
              <a:latin typeface="Times New Roman" pitchFamily="18" charset="0"/>
              <a:cs typeface="Times New Roman" pitchFamily="18" charset="0"/>
            </a:endParaRPr>
          </a:p>
          <a:p>
            <a:r>
              <a:rPr lang="en-US" sz="3200" dirty="0" smtClean="0"/>
              <a:t>Iran with its capital in Tehran</a:t>
            </a:r>
            <a:r>
              <a:rPr lang="pl-PL" sz="3200" dirty="0" smtClean="0"/>
              <a:t>.</a:t>
            </a:r>
          </a:p>
          <a:p>
            <a:endParaRPr lang="pl-PL" sz="3200" dirty="0" smtClean="0">
              <a:latin typeface="Times New Roman" pitchFamily="18" charset="0"/>
              <a:cs typeface="Times New Roman" pitchFamily="18" charset="0"/>
            </a:endParaRPr>
          </a:p>
          <a:p>
            <a:endParaRPr lang="pl-PL" dirty="0" smtClean="0"/>
          </a:p>
          <a:p>
            <a:endParaRPr lang="pl-PL" dirty="0"/>
          </a:p>
        </p:txBody>
      </p:sp>
      <p:pic>
        <p:nvPicPr>
          <p:cNvPr id="5" name="Obraz 4" descr="images.jpg"/>
          <p:cNvPicPr>
            <a:picLocks noChangeAspect="1"/>
          </p:cNvPicPr>
          <p:nvPr/>
        </p:nvPicPr>
        <p:blipFill>
          <a:blip r:embed="rId2" cstate="print"/>
          <a:stretch>
            <a:fillRect/>
          </a:stretch>
        </p:blipFill>
        <p:spPr>
          <a:xfrm>
            <a:off x="1187624" y="3501008"/>
            <a:ext cx="5491311" cy="302433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descr="iran-MMAP-md.png"/>
          <p:cNvPicPr>
            <a:picLocks noGrp="1" noChangeAspect="1"/>
          </p:cNvPicPr>
          <p:nvPr>
            <p:ph idx="1"/>
          </p:nvPr>
        </p:nvPicPr>
        <p:blipFill>
          <a:blip r:embed="rId2" cstate="print"/>
          <a:stretch>
            <a:fillRect/>
          </a:stretch>
        </p:blipFill>
        <p:spPr>
          <a:xfrm>
            <a:off x="104957" y="332656"/>
            <a:ext cx="7851419" cy="6120680"/>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836712"/>
            <a:ext cx="7239000" cy="5619024"/>
          </a:xfrm>
        </p:spPr>
        <p:txBody>
          <a:bodyPr/>
          <a:lstStyle/>
          <a:p>
            <a:pPr>
              <a:buNone/>
            </a:pPr>
            <a:r>
              <a:rPr lang="en-US" sz="3200" dirty="0" smtClean="0">
                <a:latin typeface="Times New Roman" pitchFamily="18" charset="0"/>
                <a:cs typeface="Times New Roman" pitchFamily="18" charset="0"/>
              </a:rPr>
              <a:t>On the flag of Iran, there are three </a:t>
            </a:r>
            <a:r>
              <a:rPr lang="en-US" sz="3200" dirty="0" err="1" smtClean="0">
                <a:latin typeface="Times New Roman" pitchFamily="18" charset="0"/>
                <a:cs typeface="Times New Roman" pitchFamily="18" charset="0"/>
              </a:rPr>
              <a:t>colo</a:t>
            </a:r>
            <a:r>
              <a:rPr lang="pl-PL" sz="3200" dirty="0" smtClean="0">
                <a:latin typeface="Times New Roman" pitchFamily="18" charset="0"/>
                <a:cs typeface="Times New Roman" pitchFamily="18" charset="0"/>
              </a:rPr>
              <a:t>u</a:t>
            </a:r>
            <a:r>
              <a:rPr lang="en-US" sz="3200" dirty="0" err="1" smtClean="0">
                <a:latin typeface="Times New Roman" pitchFamily="18" charset="0"/>
                <a:cs typeface="Times New Roman" pitchFamily="18" charset="0"/>
              </a:rPr>
              <a:t>rs</a:t>
            </a:r>
            <a:r>
              <a:rPr lang="en-US" sz="3200" dirty="0" smtClean="0">
                <a:latin typeface="Times New Roman" pitchFamily="18" charset="0"/>
                <a:cs typeface="Times New Roman" pitchFamily="18" charset="0"/>
              </a:rPr>
              <a:t>:</a:t>
            </a:r>
            <a:endParaRPr lang="pl-PL" sz="3200" dirty="0" smtClean="0">
              <a:latin typeface="Times New Roman" pitchFamily="18" charset="0"/>
              <a:cs typeface="Times New Roman" pitchFamily="18" charset="0"/>
            </a:endParaRPr>
          </a:p>
          <a:p>
            <a:pPr>
              <a:buNone/>
            </a:pPr>
            <a:endParaRPr lang="pl-PL" sz="3200" dirty="0" smtClean="0">
              <a:latin typeface="Times New Roman" pitchFamily="18" charset="0"/>
              <a:cs typeface="Times New Roman" pitchFamily="18" charset="0"/>
            </a:endParaRPr>
          </a:p>
          <a:p>
            <a:pPr>
              <a:buNone/>
            </a:pPr>
            <a:r>
              <a:rPr lang="pl-PL" sz="3200" dirty="0" smtClean="0">
                <a:latin typeface="Times New Roman" pitchFamily="18" charset="0"/>
                <a:cs typeface="Times New Roman" pitchFamily="18" charset="0"/>
              </a:rPr>
              <a:t>- </a:t>
            </a:r>
            <a:r>
              <a:rPr lang="en-US" sz="3200" dirty="0" smtClean="0">
                <a:solidFill>
                  <a:srgbClr val="00B050"/>
                </a:solidFill>
                <a:latin typeface="Times New Roman" pitchFamily="18" charset="0"/>
                <a:cs typeface="Times New Roman" pitchFamily="18" charset="0"/>
              </a:rPr>
              <a:t>green</a:t>
            </a:r>
            <a:r>
              <a:rPr lang="en-US" sz="3200" dirty="0" smtClean="0">
                <a:latin typeface="Times New Roman" pitchFamily="18" charset="0"/>
                <a:cs typeface="Times New Roman" pitchFamily="18" charset="0"/>
              </a:rPr>
              <a:t>, symbolizing religion of Islam</a:t>
            </a:r>
            <a:r>
              <a:rPr lang="pl-PL" sz="3200" dirty="0" smtClean="0">
                <a:latin typeface="Times New Roman" pitchFamily="18" charset="0"/>
                <a:cs typeface="Times New Roman" pitchFamily="18" charset="0"/>
              </a:rPr>
              <a:t>,</a:t>
            </a:r>
          </a:p>
          <a:p>
            <a:pPr>
              <a:buNone/>
            </a:pPr>
            <a:r>
              <a:rPr lang="pl-PL" sz="3200" dirty="0" smtClean="0">
                <a:latin typeface="Times New Roman" pitchFamily="18" charset="0"/>
                <a:cs typeface="Times New Roman" pitchFamily="18" charset="0"/>
              </a:rPr>
              <a:t>- </a:t>
            </a:r>
            <a:r>
              <a:rPr lang="en-US" sz="3200" dirty="0" smtClean="0">
                <a:latin typeface="Times New Roman" pitchFamily="18" charset="0"/>
                <a:cs typeface="Times New Roman" pitchFamily="18" charset="0"/>
              </a:rPr>
              <a:t>white, symbolizing peace</a:t>
            </a:r>
            <a:r>
              <a:rPr lang="pl-PL" sz="3200" dirty="0" smtClean="0">
                <a:latin typeface="Times New Roman" pitchFamily="18" charset="0"/>
                <a:cs typeface="Times New Roman" pitchFamily="18" charset="0"/>
              </a:rPr>
              <a:t>,</a:t>
            </a:r>
            <a:r>
              <a:rPr lang="en-US" sz="3200" dirty="0" smtClean="0">
                <a:latin typeface="Times New Roman" pitchFamily="18" charset="0"/>
                <a:cs typeface="Times New Roman" pitchFamily="18" charset="0"/>
              </a:rPr>
              <a:t> </a:t>
            </a:r>
            <a:endParaRPr lang="pl-PL" sz="3200" dirty="0" smtClean="0">
              <a:latin typeface="Times New Roman" pitchFamily="18" charset="0"/>
              <a:cs typeface="Times New Roman" pitchFamily="18" charset="0"/>
            </a:endParaRPr>
          </a:p>
          <a:p>
            <a:pPr>
              <a:buNone/>
            </a:pPr>
            <a:r>
              <a:rPr lang="pl-PL" sz="3200" dirty="0" smtClean="0">
                <a:latin typeface="Times New Roman" pitchFamily="18" charset="0"/>
                <a:cs typeface="Times New Roman" pitchFamily="18" charset="0"/>
              </a:rPr>
              <a:t>-</a:t>
            </a:r>
            <a:r>
              <a:rPr lang="pl-PL" sz="3200" dirty="0" smtClean="0">
                <a:solidFill>
                  <a:srgbClr val="FF0000"/>
                </a:solidFill>
                <a:latin typeface="Times New Roman" pitchFamily="18" charset="0"/>
                <a:cs typeface="Times New Roman" pitchFamily="18" charset="0"/>
              </a:rPr>
              <a:t> </a:t>
            </a:r>
            <a:r>
              <a:rPr lang="en-US" sz="3200" dirty="0" smtClean="0">
                <a:solidFill>
                  <a:srgbClr val="FF0000"/>
                </a:solidFill>
                <a:latin typeface="Times New Roman" pitchFamily="18" charset="0"/>
                <a:cs typeface="Times New Roman" pitchFamily="18" charset="0"/>
              </a:rPr>
              <a:t>red</a:t>
            </a:r>
            <a:r>
              <a:rPr lang="en-US" sz="3200" dirty="0" smtClean="0">
                <a:latin typeface="Times New Roman" pitchFamily="18" charset="0"/>
                <a:cs typeface="Times New Roman" pitchFamily="18" charset="0"/>
              </a:rPr>
              <a:t>, symbolizing bravery</a:t>
            </a:r>
            <a:endParaRPr lang="pl-PL" sz="3200" dirty="0" smtClean="0">
              <a:latin typeface="Times New Roman" pitchFamily="18" charset="0"/>
              <a:cs typeface="Times New Roman" pitchFamily="18" charset="0"/>
            </a:endParaRPr>
          </a:p>
          <a:p>
            <a:endParaRPr lang="pl-PL"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descr="Flag_of_Iran.svg.png"/>
          <p:cNvPicPr>
            <a:picLocks noGrp="1" noChangeAspect="1"/>
          </p:cNvPicPr>
          <p:nvPr>
            <p:ph idx="1"/>
          </p:nvPr>
        </p:nvPicPr>
        <p:blipFill>
          <a:blip r:embed="rId2" cstate="print"/>
          <a:stretch>
            <a:fillRect/>
          </a:stretch>
        </p:blipFill>
        <p:spPr>
          <a:xfrm>
            <a:off x="251520" y="548680"/>
            <a:ext cx="7444680" cy="5904656"/>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    </a:t>
            </a:r>
            <a:r>
              <a:rPr lang="en-US" dirty="0" smtClean="0"/>
              <a:t>Coat of arms of Iran</a:t>
            </a:r>
            <a:endParaRPr lang="pl-PL" dirty="0"/>
          </a:p>
        </p:txBody>
      </p:sp>
      <p:pic>
        <p:nvPicPr>
          <p:cNvPr id="4" name="Symbol zastępczy zawartości 3" descr="Emblem_of_Iran.svg.png"/>
          <p:cNvPicPr>
            <a:picLocks noGrp="1" noChangeAspect="1"/>
          </p:cNvPicPr>
          <p:nvPr>
            <p:ph idx="1"/>
          </p:nvPr>
        </p:nvPicPr>
        <p:blipFill>
          <a:blip r:embed="rId2" cstate="print"/>
          <a:stretch>
            <a:fillRect/>
          </a:stretch>
        </p:blipFill>
        <p:spPr>
          <a:xfrm>
            <a:off x="1115616" y="2080418"/>
            <a:ext cx="5976664" cy="4300909"/>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836712"/>
            <a:ext cx="7239000" cy="5619024"/>
          </a:xfrm>
        </p:spPr>
        <p:txBody>
          <a:bodyPr/>
          <a:lstStyle/>
          <a:p>
            <a:r>
              <a:rPr lang="en-US" dirty="0" smtClean="0"/>
              <a:t>Persian carpets are sold all over the world. They are hand woven of silk or wool</a:t>
            </a:r>
            <a:r>
              <a:rPr lang="pl-PL" dirty="0" smtClean="0"/>
              <a:t>.</a:t>
            </a:r>
          </a:p>
          <a:p>
            <a:endParaRPr lang="pl-PL" dirty="0" smtClean="0"/>
          </a:p>
          <a:p>
            <a:endParaRPr lang="pl-PL" dirty="0"/>
          </a:p>
        </p:txBody>
      </p:sp>
      <p:pic>
        <p:nvPicPr>
          <p:cNvPr id="4" name="Obraz 3" descr="indeks.jpg"/>
          <p:cNvPicPr>
            <a:picLocks noChangeAspect="1"/>
          </p:cNvPicPr>
          <p:nvPr/>
        </p:nvPicPr>
        <p:blipFill>
          <a:blip r:embed="rId2" cstate="print"/>
          <a:stretch>
            <a:fillRect/>
          </a:stretch>
        </p:blipFill>
        <p:spPr>
          <a:xfrm>
            <a:off x="395536" y="1916832"/>
            <a:ext cx="7272808" cy="4464496"/>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1052736"/>
            <a:ext cx="7239000" cy="5403000"/>
          </a:xfrm>
        </p:spPr>
        <p:txBody>
          <a:bodyPr/>
          <a:lstStyle/>
          <a:p>
            <a:r>
              <a:rPr lang="en-US" dirty="0" smtClean="0"/>
              <a:t>The most popular sport disciplines in Iran are wrestling, weightlifting and horse racing.</a:t>
            </a:r>
            <a:endParaRPr lang="pl-PL" dirty="0"/>
          </a:p>
        </p:txBody>
      </p:sp>
      <p:pic>
        <p:nvPicPr>
          <p:cNvPr id="4" name="Obraz 3" descr="ruszaja_wyscigi_na_sluzewcu_640x0_rozmiar-niestandardowy.jpg"/>
          <p:cNvPicPr>
            <a:picLocks noChangeAspect="1"/>
          </p:cNvPicPr>
          <p:nvPr/>
        </p:nvPicPr>
        <p:blipFill>
          <a:blip r:embed="rId2" cstate="print"/>
          <a:stretch>
            <a:fillRect/>
          </a:stretch>
        </p:blipFill>
        <p:spPr>
          <a:xfrm>
            <a:off x="179512" y="3501008"/>
            <a:ext cx="4581466" cy="3049538"/>
          </a:xfrm>
          <a:prstGeom prst="rect">
            <a:avLst/>
          </a:prstGeom>
        </p:spPr>
      </p:pic>
      <p:pic>
        <p:nvPicPr>
          <p:cNvPr id="5" name="Obraz 4" descr="526aae5308d721_66767277.jpg"/>
          <p:cNvPicPr>
            <a:picLocks noChangeAspect="1"/>
          </p:cNvPicPr>
          <p:nvPr/>
        </p:nvPicPr>
        <p:blipFill>
          <a:blip r:embed="rId3" cstate="print"/>
          <a:stretch>
            <a:fillRect/>
          </a:stretch>
        </p:blipFill>
        <p:spPr>
          <a:xfrm>
            <a:off x="4936148" y="2060848"/>
            <a:ext cx="3123637" cy="2376264"/>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195736" y="320040"/>
            <a:ext cx="5500464" cy="1143000"/>
          </a:xfrm>
        </p:spPr>
        <p:txBody>
          <a:bodyPr/>
          <a:lstStyle/>
          <a:p>
            <a:r>
              <a:rPr lang="pl-PL" dirty="0" smtClean="0"/>
              <a:t>     </a:t>
            </a:r>
            <a:r>
              <a:rPr lang="pl-PL" sz="5400" dirty="0" err="1" smtClean="0">
                <a:latin typeface="Times New Roman" pitchFamily="18" charset="0"/>
                <a:cs typeface="Times New Roman" pitchFamily="18" charset="0"/>
              </a:rPr>
              <a:t>Food</a:t>
            </a:r>
            <a:endParaRPr lang="pl-PL" sz="5400" dirty="0">
              <a:latin typeface="Times New Roman" pitchFamily="18" charset="0"/>
              <a:cs typeface="Times New Roman" pitchFamily="18" charset="0"/>
            </a:endParaRPr>
          </a:p>
        </p:txBody>
      </p:sp>
      <p:sp>
        <p:nvSpPr>
          <p:cNvPr id="3" name="Symbol zastępczy zawartości 2"/>
          <p:cNvSpPr>
            <a:spLocks noGrp="1"/>
          </p:cNvSpPr>
          <p:nvPr>
            <p:ph idx="1"/>
          </p:nvPr>
        </p:nvSpPr>
        <p:spPr/>
        <p:txBody>
          <a:bodyPr/>
          <a:lstStyle/>
          <a:p>
            <a:r>
              <a:rPr lang="en-US" dirty="0" smtClean="0">
                <a:latin typeface="Times New Roman" pitchFamily="18" charset="0"/>
                <a:cs typeface="Times New Roman" pitchFamily="18" charset="0"/>
              </a:rPr>
              <a:t>Iranian cuisine varies from region to region. Each specializes in certain foods. There are also dishes and ingredients that can be considered common to the entire Iranian cuisine, such as rice, tea, raisins and various types of kebabs</a:t>
            </a:r>
            <a:r>
              <a:rPr lang="pl-PL" dirty="0" smtClean="0">
                <a:latin typeface="Times New Roman" pitchFamily="18" charset="0"/>
                <a:cs typeface="Times New Roman" pitchFamily="18" charset="0"/>
              </a:rPr>
              <a:t>.</a:t>
            </a:r>
          </a:p>
          <a:p>
            <a:r>
              <a:rPr lang="en-US" dirty="0" smtClean="0"/>
              <a:t>Food for Iranians is an extremely important part of life. For some quite basic, which is why many Iranians suffer from overweight. </a:t>
            </a:r>
            <a:endParaRPr lang="pl-PL" dirty="0">
              <a:latin typeface="Times New Roman" pitchFamily="18" charset="0"/>
              <a:cs typeface="Times New Roman" pitchFamily="18" charset="0"/>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ogaty">
  <a:themeElements>
    <a:clrScheme name="Bogaty">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Bogaty">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ogaty">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53</TotalTime>
  <Words>413</Words>
  <Application>Microsoft Office PowerPoint</Application>
  <PresentationFormat>Pokaz na ekranie (4:3)</PresentationFormat>
  <Paragraphs>29</Paragraphs>
  <Slides>17</Slides>
  <Notes>0</Notes>
  <HiddenSlides>0</HiddenSlides>
  <MMClips>0</MMClips>
  <ScaleCrop>false</ScaleCrop>
  <HeadingPairs>
    <vt:vector size="4" baseType="variant">
      <vt:variant>
        <vt:lpstr>Motyw</vt:lpstr>
      </vt:variant>
      <vt:variant>
        <vt:i4>1</vt:i4>
      </vt:variant>
      <vt:variant>
        <vt:lpstr>Tytuły slajdów</vt:lpstr>
      </vt:variant>
      <vt:variant>
        <vt:i4>17</vt:i4>
      </vt:variant>
    </vt:vector>
  </HeadingPairs>
  <TitlesOfParts>
    <vt:vector size="18" baseType="lpstr">
      <vt:lpstr>Bogaty</vt:lpstr>
      <vt:lpstr>Iran    Space Ted's adventures around Europe Word Cup research Iran</vt:lpstr>
      <vt:lpstr>Slajd 2</vt:lpstr>
      <vt:lpstr>Slajd 3</vt:lpstr>
      <vt:lpstr>Slajd 4</vt:lpstr>
      <vt:lpstr>Slajd 5</vt:lpstr>
      <vt:lpstr>    Coat of arms of Iran</vt:lpstr>
      <vt:lpstr>Slajd 7</vt:lpstr>
      <vt:lpstr>Slajd 8</vt:lpstr>
      <vt:lpstr>     Food</vt:lpstr>
      <vt:lpstr>monuments of  Iran</vt:lpstr>
      <vt:lpstr>Slajd 11</vt:lpstr>
      <vt:lpstr>Outfit to wear</vt:lpstr>
      <vt:lpstr>Slajd 13</vt:lpstr>
      <vt:lpstr>Family in Iranian culture</vt:lpstr>
      <vt:lpstr>           languages </vt:lpstr>
      <vt:lpstr>                Religion</vt:lpstr>
      <vt:lpstr>Slajd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Iran</dc:title>
  <dc:creator>Aleksandra Kawulcz</dc:creator>
  <cp:lastModifiedBy>Janusz Zakrzewski</cp:lastModifiedBy>
  <cp:revision>19</cp:revision>
  <dcterms:created xsi:type="dcterms:W3CDTF">2014-06-09T15:25:24Z</dcterms:created>
  <dcterms:modified xsi:type="dcterms:W3CDTF">2014-06-10T03:09:10Z</dcterms:modified>
</cp:coreProperties>
</file>