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Lst>
  <p:sldIdLst>
    <p:sldId id="256" r:id="rId6"/>
    <p:sldId id="257" r:id="rId7"/>
    <p:sldId id="258" r:id="rId8"/>
    <p:sldId id="259" r:id="rId9"/>
    <p:sldId id="260" r:id="rId10"/>
    <p:sldId id="261" r:id="rId11"/>
    <p:sldId id="262"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38"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EF510495-3AA8-478F-B234-2656BB67F5B2}" type="datetimeFigureOut">
              <a:rPr lang="tr-TR" smtClean="0"/>
              <a:t>03.06.2014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7C212F-3F58-417A-A782-FA5B55EB67AF}"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EF510495-3AA8-478F-B234-2656BB67F5B2}" type="datetimeFigureOut">
              <a:rPr lang="tr-TR" smtClean="0"/>
              <a:t>03.06.2014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EF510495-3AA8-478F-B234-2656BB67F5B2}" type="datetimeFigureOut">
              <a:rPr lang="tr-TR" smtClean="0"/>
              <a:t>03.06.2014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57C212F-3F58-417A-A782-FA5B55EB67AF}"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510495-3AA8-478F-B234-2656BB67F5B2}" type="datetimeFigureOut">
              <a:rPr lang="tr-TR" smtClean="0"/>
              <a:t>03.06.2014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510495-3AA8-478F-B234-2656BB67F5B2}" type="datetimeFigureOut">
              <a:rPr lang="tr-TR" smtClean="0"/>
              <a:t>03.06.2014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7C212F-3F58-417A-A782-FA5B55EB67AF}"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510495-3AA8-478F-B234-2656BB67F5B2}" type="datetimeFigureOut">
              <a:rPr lang="tr-TR" smtClean="0"/>
              <a:t>03.06.2014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F510495-3AA8-478F-B234-2656BB67F5B2}" type="datetimeFigureOut">
              <a:rPr lang="tr-TR" smtClean="0"/>
              <a:t>03.06.2014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7C212F-3F58-417A-A782-FA5B55EB67AF}"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F510495-3AA8-478F-B234-2656BB67F5B2}" type="datetimeFigureOut">
              <a:rPr lang="tr-TR" smtClean="0"/>
              <a:t>03.06.2014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EF510495-3AA8-478F-B234-2656BB67F5B2}" type="datetimeFigureOut">
              <a:rPr lang="tr-TR" smtClean="0"/>
              <a:t>03.06.2014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10495-3AA8-478F-B234-2656BB67F5B2}" type="datetimeFigureOut">
              <a:rPr lang="tr-TR" smtClean="0"/>
              <a:t>03.06.2014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EF510495-3AA8-478F-B234-2656BB67F5B2}" type="datetimeFigureOut">
              <a:rPr lang="tr-TR" smtClean="0"/>
              <a:t>03.06.2014</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57C212F-3F58-417A-A782-FA5B55EB67AF}" type="slidenum">
              <a:rPr lang="tr-TR" smtClean="0"/>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510495-3AA8-478F-B234-2656BB67F5B2}" type="datetimeFigureOut">
              <a:rPr lang="tr-TR" smtClean="0"/>
              <a:t>03.06.2014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F510495-3AA8-478F-B234-2656BB67F5B2}" type="datetimeFigureOut">
              <a:rPr lang="tr-TR" smtClean="0"/>
              <a:t>03.06.2014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7C212F-3F58-417A-A782-FA5B55EB67AF}"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F510495-3AA8-478F-B234-2656BB67F5B2}" type="datetimeFigureOut">
              <a:rPr lang="tr-TR" smtClean="0"/>
              <a:t>03.06.2014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EF510495-3AA8-478F-B234-2656BB67F5B2}" type="datetimeFigureOut">
              <a:rPr lang="tr-TR" smtClean="0"/>
              <a:t>03.06.2014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EF510495-3AA8-478F-B234-2656BB67F5B2}" type="datetimeFigureOut">
              <a:rPr lang="tr-TR" smtClean="0"/>
              <a:t>03.06.2014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7C212F-3F58-417A-A782-FA5B55EB67AF}"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10495-3AA8-478F-B234-2656BB67F5B2}" type="datetimeFigureOut">
              <a:rPr lang="tr-TR" smtClean="0"/>
              <a:t>03.06.2014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EF510495-3AA8-478F-B234-2656BB67F5B2}" type="datetimeFigureOut">
              <a:rPr lang="tr-TR" smtClean="0"/>
              <a:t>03.06.2014</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57C212F-3F58-417A-A782-FA5B55EB67AF}" type="slidenum">
              <a:rPr lang="tr-TR" smtClean="0"/>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510495-3AA8-478F-B234-2656BB67F5B2}" type="datetimeFigureOut">
              <a:rPr lang="tr-TR" smtClean="0"/>
              <a:t>03.06.2014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EF510495-3AA8-478F-B234-2656BB67F5B2}" type="datetimeFigureOut">
              <a:rPr lang="tr-TR" smtClean="0"/>
              <a:t>03.06.2014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7C212F-3F58-417A-A782-FA5B55EB67AF}"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EF510495-3AA8-478F-B234-2656BB67F5B2}" type="datetimeFigureOut">
              <a:rPr lang="tr-TR" smtClean="0"/>
              <a:t>03.06.2014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F510495-3AA8-478F-B234-2656BB67F5B2}" type="datetimeFigureOut">
              <a:rPr lang="tr-TR" smtClean="0"/>
              <a:t>03.06.2014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EF510495-3AA8-478F-B234-2656BB67F5B2}" type="datetimeFigureOut">
              <a:rPr lang="tr-TR" smtClean="0"/>
              <a:t>03.06.2014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57C212F-3F58-417A-A782-FA5B55EB67AF}"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510495-3AA8-478F-B234-2656BB67F5B2}" type="datetimeFigureOut">
              <a:rPr lang="tr-TR" smtClean="0"/>
              <a:t>03.06.2014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510495-3AA8-478F-B234-2656BB67F5B2}" type="datetimeFigureOut">
              <a:rPr lang="tr-TR" smtClean="0"/>
              <a:t>03.06.2014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7C212F-3F58-417A-A782-FA5B55EB67AF}"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510495-3AA8-478F-B234-2656BB67F5B2}" type="datetimeFigureOut">
              <a:rPr lang="tr-TR" smtClean="0"/>
              <a:t>03.06.2014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510495-3AA8-478F-B234-2656BB67F5B2}" type="datetimeFigureOut">
              <a:rPr lang="tr-TR" smtClean="0"/>
              <a:t>03.06.2014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EF510495-3AA8-478F-B234-2656BB67F5B2}" type="datetimeFigureOut">
              <a:rPr lang="tr-TR" smtClean="0"/>
              <a:t>03.06.2014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F510495-3AA8-478F-B234-2656BB67F5B2}" type="datetimeFigureOut">
              <a:rPr lang="tr-TR" smtClean="0"/>
              <a:t>03.06.2014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57C212F-3F58-417A-A782-FA5B55EB67AF}"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F510495-3AA8-478F-B234-2656BB67F5B2}" type="datetimeFigureOut">
              <a:rPr lang="tr-TR" smtClean="0"/>
              <a:t>03.06.2014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7C212F-3F58-417A-A782-FA5B55EB67AF}"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510495-3AA8-478F-B234-2656BB67F5B2}" type="datetimeFigureOut">
              <a:rPr lang="tr-TR" smtClean="0"/>
              <a:t>03.06.2014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7C212F-3F58-417A-A782-FA5B55EB67AF}"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F510495-3AA8-478F-B234-2656BB67F5B2}" type="datetimeFigureOut">
              <a:rPr lang="tr-TR" smtClean="0"/>
              <a:t>03.06.2014</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57C212F-3F58-417A-A782-FA5B55EB67AF}"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F510495-3AA8-478F-B234-2656BB67F5B2}" type="datetimeFigureOut">
              <a:rPr lang="tr-TR" smtClean="0"/>
              <a:t>03.06.2014</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57C212F-3F58-417A-A782-FA5B55EB67AF}"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F510495-3AA8-478F-B234-2656BB67F5B2}" type="datetimeFigureOut">
              <a:rPr lang="tr-TR" smtClean="0"/>
              <a:t>03.06.2014</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57C212F-3F58-417A-A782-FA5B55EB67AF}"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F510495-3AA8-478F-B234-2656BB67F5B2}" type="datetimeFigureOut">
              <a:rPr lang="tr-TR" smtClean="0"/>
              <a:t>03.06.2014</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57C212F-3F58-417A-A782-FA5B55EB67AF}"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F510495-3AA8-478F-B234-2656BB67F5B2}" type="datetimeFigureOut">
              <a:rPr lang="tr-TR" smtClean="0"/>
              <a:t>03.06.2014</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57C212F-3F58-417A-A782-FA5B55EB67AF}"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r/url?sa=i&amp;source=images&amp;cd=&amp;cad=rja&amp;uact=8&amp;docid=3duxEscqhNsuOM&amp;tbnid=P8ULAIDG1l1jXM:&amp;ved=0CAgQjRw&amp;url=http://abdulazizbuteflika.kimdir.com/&amp;ei=pPV9U9vlF9SM7Aafz4CgCg&amp;psig=AFQjCNE5OZndFX3fTZ0yGksWHTGQAZvDjQ&amp;ust=1400850212505267"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9664" y="1285156"/>
            <a:ext cx="8543439" cy="2304256"/>
          </a:xfrm>
          <a:pattFill prst="pct80">
            <a:fgClr>
              <a:srgbClr val="00B0F0"/>
            </a:fgClr>
            <a:bgClr>
              <a:schemeClr val="tx1">
                <a:lumMod val="75000"/>
                <a:lumOff val="25000"/>
              </a:schemeClr>
            </a:bgClr>
          </a:pattFill>
          <a:ln w="95250" cap="rnd" cmpd="thinThick">
            <a:solidFill>
              <a:schemeClr val="tx1"/>
            </a:solidFill>
            <a:prstDash val="lgDashDot"/>
            <a:bevel/>
          </a:ln>
          <a:effectLst>
            <a:glow rad="228600">
              <a:schemeClr val="tx1">
                <a:alpha val="40000"/>
              </a:schemeClr>
            </a:glow>
            <a:outerShdw blurRad="152400" dist="317500" dir="5400000" sx="104000" sy="104000" rotWithShape="0">
              <a:srgbClr val="FF0000">
                <a:alpha val="3000"/>
              </a:srgbClr>
            </a:outerShdw>
            <a:reflection blurRad="12700" stA="34000" endPos="92000" dist="88900" dir="5400000" sy="-100000" algn="bl" rotWithShape="0"/>
            <a:softEdge rad="673100"/>
          </a:effectLst>
          <a:scene3d>
            <a:camera prst="perspectiveRelaxed"/>
            <a:lightRig rig="threePt" dir="t"/>
          </a:scene3d>
        </p:spPr>
        <p:txBody>
          <a:bodyPr>
            <a:noAutofit/>
            <a:scene3d>
              <a:camera prst="orthographicFront">
                <a:rot lat="0" lon="2400000" rev="0"/>
              </a:camera>
              <a:lightRig rig="threePt" dir="t">
                <a:rot lat="0" lon="0" rev="2400000"/>
              </a:lightRig>
            </a:scene3d>
            <a:sp3d contourW="63500">
              <a:bevelB w="69850" h="69850" prst="divot"/>
              <a:contourClr>
                <a:schemeClr val="tx1"/>
              </a:contourClr>
            </a:sp3d>
          </a:bodyPr>
          <a:lstStyle/>
          <a:p>
            <a:r>
              <a:rPr lang="tr-TR" sz="9600" b="1" dirty="0" smtClean="0">
                <a:ln w="31750">
                  <a:solidFill>
                    <a:schemeClr val="tx2">
                      <a:lumMod val="60000"/>
                      <a:lumOff val="40000"/>
                      <a:alpha val="0"/>
                    </a:schemeClr>
                  </a:solidFill>
                </a:ln>
                <a:solidFill>
                  <a:schemeClr val="tx1">
                    <a:alpha val="0"/>
                  </a:schemeClr>
                </a:solidFill>
                <a:effectLst>
                  <a:glow rad="584200">
                    <a:schemeClr val="tx1">
                      <a:alpha val="8000"/>
                    </a:schemeClr>
                  </a:glow>
                  <a:outerShdw dist="38100" dir="18900000" sx="200000" sy="200000" algn="bl" rotWithShape="0">
                    <a:srgbClr val="FFFF00">
                      <a:alpha val="0"/>
                    </a:srgbClr>
                  </a:outerShdw>
                  <a:reflection stA="47000" endPos="65000" dir="5400000" sy="-100000" algn="bl" rotWithShape="0"/>
                </a:effectLst>
                <a:latin typeface="Algerian" panose="04020705040A02060702" pitchFamily="82" charset="0"/>
              </a:rPr>
              <a:t>ALGERIA</a:t>
            </a:r>
            <a:endParaRPr lang="tr-TR" sz="9600" b="1" dirty="0">
              <a:ln w="31750">
                <a:solidFill>
                  <a:schemeClr val="tx2">
                    <a:lumMod val="60000"/>
                    <a:lumOff val="40000"/>
                    <a:alpha val="0"/>
                  </a:schemeClr>
                </a:solidFill>
              </a:ln>
              <a:solidFill>
                <a:schemeClr val="tx1">
                  <a:alpha val="0"/>
                </a:schemeClr>
              </a:solidFill>
              <a:effectLst>
                <a:glow rad="584200">
                  <a:schemeClr val="tx1">
                    <a:alpha val="8000"/>
                  </a:schemeClr>
                </a:glow>
                <a:outerShdw dist="38100" dir="18900000" sx="200000" sy="200000" algn="bl" rotWithShape="0">
                  <a:srgbClr val="FFFF00">
                    <a:alpha val="0"/>
                  </a:srgbClr>
                </a:outerShdw>
                <a:reflection stA="47000" endPos="65000" dir="5400000" sy="-100000" algn="bl" rotWithShape="0"/>
              </a:effectLst>
              <a:latin typeface="Algerian" panose="04020705040A02060702" pitchFamily="82" charset="0"/>
            </a:endParaRPr>
          </a:p>
        </p:txBody>
      </p:sp>
      <p:sp>
        <p:nvSpPr>
          <p:cNvPr id="3" name="Alt Başlık 2"/>
          <p:cNvSpPr>
            <a:spLocks noGrp="1"/>
          </p:cNvSpPr>
          <p:nvPr>
            <p:ph type="subTitle" idx="1"/>
          </p:nvPr>
        </p:nvSpPr>
        <p:spPr>
          <a:xfrm>
            <a:off x="467544" y="3861048"/>
            <a:ext cx="8424936" cy="1752600"/>
          </a:xfrm>
        </p:spPr>
        <p:txBody>
          <a:bodyPr/>
          <a:lstStyle/>
          <a:p>
            <a:r>
              <a:rPr lang="tr-TR" b="1" dirty="0" smtClean="0">
                <a:solidFill>
                  <a:schemeClr val="tx1"/>
                </a:solidFill>
                <a:latin typeface="Castellar" panose="020A0402060406010301" pitchFamily="18" charset="0"/>
              </a:rPr>
              <a:t>SPACE TED’S ADVENTURES AROUND EUROPE WORLD CUP RESEARCH</a:t>
            </a:r>
          </a:p>
          <a:p>
            <a:endParaRPr lang="tr-TR" b="1" dirty="0">
              <a:solidFill>
                <a:schemeClr val="tx1"/>
              </a:solidFill>
              <a:latin typeface="Castellar" panose="020A0402060406010301" pitchFamily="18" charset="0"/>
            </a:endParaRPr>
          </a:p>
        </p:txBody>
      </p:sp>
      <p:pic>
        <p:nvPicPr>
          <p:cNvPr id="1026" name="Picture 2" descr="C:\Users\Gio\Desktop\Algeria\logo_w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32656"/>
            <a:ext cx="5976664"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29200"/>
            <a:ext cx="8640960"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4601" r="29327"/>
          <a:stretch/>
        </p:blipFill>
        <p:spPr bwMode="auto">
          <a:xfrm>
            <a:off x="8316416" y="5229200"/>
            <a:ext cx="696687"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15" y="5229200"/>
            <a:ext cx="669053"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786545"/>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rot="19140000">
            <a:off x="3513277" y="2717633"/>
            <a:ext cx="5947492" cy="2919505"/>
          </a:xfrm>
        </p:spPr>
        <p:txBody>
          <a:bodyPr>
            <a:normAutofit fontScale="90000"/>
          </a:bodyPr>
          <a:lstStyle/>
          <a:p>
            <a:r>
              <a:rPr lang="en-US" sz="1600" b="1" dirty="0">
                <a:latin typeface="Simplified Arabic Fixed" panose="02070309020205020404" pitchFamily="49" charset="-78"/>
                <a:cs typeface="Simplified Arabic Fixed" panose="02070309020205020404" pitchFamily="49" charset="-78"/>
              </a:rPr>
              <a:t>Nearly four times the size of Texas and the largest country on the continent, Algeria is bordered on the west by Morocco and Western Sahara and on the east by Tunisia and Libya. </a:t>
            </a:r>
            <a:r>
              <a:rPr lang="tr-TR" sz="1600" b="1" dirty="0" smtClean="0">
                <a:latin typeface="Simplified Arabic Fixed" panose="02070309020205020404" pitchFamily="49" charset="-78"/>
                <a:cs typeface="Simplified Arabic Fixed" panose="02070309020205020404" pitchFamily="49" charset="-78"/>
              </a:rPr>
              <a:t/>
            </a:r>
            <a:br>
              <a:rPr lang="tr-TR" sz="1600" b="1" dirty="0" smtClean="0">
                <a:latin typeface="Simplified Arabic Fixed" panose="02070309020205020404" pitchFamily="49" charset="-78"/>
                <a:cs typeface="Simplified Arabic Fixed" panose="02070309020205020404" pitchFamily="49" charset="-78"/>
              </a:rPr>
            </a:br>
            <a:r>
              <a:rPr lang="tr-TR" sz="1600" b="1" dirty="0">
                <a:latin typeface="Simplified Arabic Fixed" panose="02070309020205020404" pitchFamily="49" charset="-78"/>
                <a:cs typeface="Simplified Arabic Fixed" panose="02070309020205020404" pitchFamily="49" charset="-78"/>
              </a:rPr>
              <a:t/>
            </a:r>
            <a:br>
              <a:rPr lang="tr-TR" sz="1600" b="1" dirty="0">
                <a:latin typeface="Simplified Arabic Fixed" panose="02070309020205020404" pitchFamily="49" charset="-78"/>
                <a:cs typeface="Simplified Arabic Fixed" panose="02070309020205020404" pitchFamily="49" charset="-78"/>
              </a:rPr>
            </a:br>
            <a:r>
              <a:rPr lang="en-US" sz="1600" b="1" dirty="0" smtClean="0">
                <a:latin typeface="Simplified Arabic Fixed" panose="02070309020205020404" pitchFamily="49" charset="-78"/>
                <a:cs typeface="Simplified Arabic Fixed" panose="02070309020205020404" pitchFamily="49" charset="-78"/>
              </a:rPr>
              <a:t>The </a:t>
            </a:r>
            <a:r>
              <a:rPr lang="en-US" sz="1600" b="1" dirty="0">
                <a:latin typeface="Simplified Arabic Fixed" panose="02070309020205020404" pitchFamily="49" charset="-78"/>
                <a:cs typeface="Simplified Arabic Fixed" panose="02070309020205020404" pitchFamily="49" charset="-78"/>
              </a:rPr>
              <a:t>Mediterranean Sea is to the north, and to the south are Mauritania, Mali, and Niger. The Saharan region, which is 85% of the country, is almost </a:t>
            </a:r>
            <a:r>
              <a:rPr lang="en-US" sz="1800" b="1" dirty="0">
                <a:solidFill>
                  <a:srgbClr val="FF0000"/>
                </a:solidFill>
                <a:latin typeface="Simplified Arabic Fixed" panose="02070309020205020404" pitchFamily="49" charset="-78"/>
                <a:cs typeface="Simplified Arabic Fixed" panose="02070309020205020404" pitchFamily="49" charset="-78"/>
              </a:rPr>
              <a:t>completely uninhabited</a:t>
            </a:r>
            <a:r>
              <a:rPr lang="en-US" sz="1600" b="1" dirty="0">
                <a:latin typeface="Simplified Arabic Fixed" panose="02070309020205020404" pitchFamily="49" charset="-78"/>
                <a:cs typeface="Simplified Arabic Fixed" panose="02070309020205020404" pitchFamily="49" charset="-78"/>
              </a:rPr>
              <a:t>. The highest point is Mount </a:t>
            </a:r>
            <a:r>
              <a:rPr lang="en-US" sz="1600" b="1" dirty="0" err="1">
                <a:latin typeface="Simplified Arabic Fixed" panose="02070309020205020404" pitchFamily="49" charset="-78"/>
                <a:cs typeface="Simplified Arabic Fixed" panose="02070309020205020404" pitchFamily="49" charset="-78"/>
              </a:rPr>
              <a:t>Tahat</a:t>
            </a:r>
            <a:r>
              <a:rPr lang="en-US" sz="1600" b="1" dirty="0">
                <a:latin typeface="Simplified Arabic Fixed" panose="02070309020205020404" pitchFamily="49" charset="-78"/>
                <a:cs typeface="Simplified Arabic Fixed" panose="02070309020205020404" pitchFamily="49" charset="-78"/>
              </a:rPr>
              <a:t> in the Sahara, which rises 9,850 </a:t>
            </a:r>
            <a:r>
              <a:rPr lang="en-US" sz="1600" b="1" dirty="0" err="1">
                <a:latin typeface="Simplified Arabic Fixed" panose="02070309020205020404" pitchFamily="49" charset="-78"/>
                <a:cs typeface="Simplified Arabic Fixed" panose="02070309020205020404" pitchFamily="49" charset="-78"/>
              </a:rPr>
              <a:t>ft</a:t>
            </a:r>
            <a:r>
              <a:rPr lang="en-US" sz="1600" b="1" dirty="0">
                <a:latin typeface="Simplified Arabic Fixed" panose="02070309020205020404" pitchFamily="49" charset="-78"/>
                <a:cs typeface="Simplified Arabic Fixed" panose="02070309020205020404" pitchFamily="49" charset="-78"/>
              </a:rPr>
              <a:t> (3,000 m). </a:t>
            </a:r>
            <a:r>
              <a:rPr lang="en-US" sz="1600" dirty="0">
                <a:latin typeface="Simplified Arabic Fixed" panose="02070309020205020404" pitchFamily="49" charset="-78"/>
                <a:cs typeface="Simplified Arabic Fixed" panose="02070309020205020404" pitchFamily="49" charset="-78"/>
              </a:rPr>
              <a:t/>
            </a:r>
            <a:br>
              <a:rPr lang="en-US" sz="1600" dirty="0">
                <a:latin typeface="Simplified Arabic Fixed" panose="02070309020205020404" pitchFamily="49" charset="-78"/>
                <a:cs typeface="Simplified Arabic Fixed" panose="02070309020205020404" pitchFamily="49" charset="-78"/>
              </a:rPr>
            </a:br>
            <a:r>
              <a:rPr lang="en-US" dirty="0"/>
              <a:t/>
            </a:r>
            <a:br>
              <a:rPr lang="en-US" dirty="0"/>
            </a:br>
            <a:endParaRPr lang="tr-TR" dirty="0"/>
          </a:p>
        </p:txBody>
      </p:sp>
      <p:pic>
        <p:nvPicPr>
          <p:cNvPr id="2050" name="Picture 2" descr="C:\Users\Gio\Desktop\Algeria\610px-Flag_and_map_of_Algeria_svg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284984"/>
            <a:ext cx="3193157" cy="3312368"/>
          </a:xfrm>
          <a:prstGeom prst="rect">
            <a:avLst/>
          </a:prstGeom>
          <a:noFill/>
          <a:effectLst>
            <a:glow rad="228600">
              <a:schemeClr val="accent2">
                <a:satMod val="175000"/>
                <a:alpha val="40000"/>
              </a:schemeClr>
            </a:glow>
          </a:effectLst>
          <a:scene3d>
            <a:camera prst="perspectiveRelaxed"/>
            <a:lightRig rig="threePt" dir="t"/>
          </a:scene3d>
        </p:spPr>
      </p:pic>
      <p:pic>
        <p:nvPicPr>
          <p:cNvPr id="2051" name="Picture 3" descr="C:\Users\Gio\Desktop\Algeria\map-alger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903" y="116632"/>
            <a:ext cx="3147814" cy="2571750"/>
          </a:xfrm>
          <a:prstGeom prst="rect">
            <a:avLst/>
          </a:prstGeom>
          <a:solidFill>
            <a:srgbClr val="FF0000"/>
          </a:solidFill>
          <a:ln>
            <a:noFill/>
          </a:ln>
          <a:effectLst>
            <a:glow rad="228600">
              <a:schemeClr val="accent4">
                <a:satMod val="175000"/>
                <a:alpha val="40000"/>
              </a:schemeClr>
            </a:glow>
            <a:innerShdw blurRad="63500" dist="50800">
              <a:prstClr val="black">
                <a:alpha val="50000"/>
              </a:prstClr>
            </a:innerShdw>
            <a:reflection blurRad="6350" stA="50000" endA="300" endPos="55500" dist="1016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160064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type="title"/>
          </p:nvPr>
        </p:nvSpPr>
        <p:spPr>
          <a:xfrm rot="19140000">
            <a:off x="1207460" y="1681303"/>
            <a:ext cx="6274814" cy="1089427"/>
          </a:xfrm>
        </p:spPr>
        <p:txBody>
          <a:bodyPr/>
          <a:lstStyle/>
          <a:p>
            <a:r>
              <a:rPr lang="tr-TR" sz="2400" b="1" dirty="0" err="1" smtClean="0">
                <a:solidFill>
                  <a:srgbClr val="FF0000"/>
                </a:solidFill>
              </a:rPr>
              <a:t>Population</a:t>
            </a:r>
            <a:r>
              <a:rPr lang="tr-TR" sz="2400" b="1" dirty="0">
                <a:solidFill>
                  <a:srgbClr val="FF0000"/>
                </a:solidFill>
              </a:rPr>
              <a:t>: 38,813,722 (</a:t>
            </a:r>
            <a:r>
              <a:rPr lang="tr-TR" sz="2400" b="1" dirty="0" err="1">
                <a:solidFill>
                  <a:srgbClr val="FF0000"/>
                </a:solidFill>
              </a:rPr>
              <a:t>July</a:t>
            </a:r>
            <a:r>
              <a:rPr lang="tr-TR" sz="2400" b="1" dirty="0">
                <a:solidFill>
                  <a:srgbClr val="FF0000"/>
                </a:solidFill>
              </a:rPr>
              <a:t> 2014 </a:t>
            </a:r>
            <a:r>
              <a:rPr lang="tr-TR" sz="2400" b="1" dirty="0" err="1">
                <a:solidFill>
                  <a:srgbClr val="FF0000"/>
                </a:solidFill>
              </a:rPr>
              <a:t>est</a:t>
            </a:r>
            <a:r>
              <a:rPr lang="tr-TR" sz="2400" dirty="0"/>
              <a:t>.)</a:t>
            </a:r>
          </a:p>
        </p:txBody>
      </p:sp>
      <p:sp>
        <p:nvSpPr>
          <p:cNvPr id="3" name="İçerik Yer Tutucusu 2"/>
          <p:cNvSpPr>
            <a:spLocks noGrp="1"/>
          </p:cNvSpPr>
          <p:nvPr>
            <p:ph idx="1"/>
          </p:nvPr>
        </p:nvSpPr>
        <p:spPr>
          <a:xfrm>
            <a:off x="5220072" y="3839758"/>
            <a:ext cx="3536852" cy="792088"/>
          </a:xfrm>
        </p:spPr>
        <p:txBody>
          <a:bodyPr/>
          <a:lstStyle/>
          <a:p>
            <a:r>
              <a:rPr lang="tr-TR" dirty="0" err="1" smtClean="0"/>
              <a:t>Religion</a:t>
            </a:r>
            <a:r>
              <a:rPr lang="tr-TR" dirty="0" smtClean="0"/>
              <a:t> : </a:t>
            </a:r>
            <a:r>
              <a:rPr lang="tr-TR" dirty="0" err="1" smtClean="0"/>
              <a:t>Muslim</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409" y="4724598"/>
            <a:ext cx="454183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çerik Yer Tutucusu 2"/>
          <p:cNvSpPr txBox="1">
            <a:spLocks/>
          </p:cNvSpPr>
          <p:nvPr/>
        </p:nvSpPr>
        <p:spPr>
          <a:xfrm>
            <a:off x="4067944" y="5719878"/>
            <a:ext cx="4383843" cy="792088"/>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32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8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9pPr>
          </a:lstStyle>
          <a:p>
            <a:r>
              <a:rPr lang="tr-TR" dirty="0" err="1" smtClean="0"/>
              <a:t>Nationality</a:t>
            </a:r>
            <a:r>
              <a:rPr lang="tr-TR" dirty="0" smtClean="0"/>
              <a:t>: </a:t>
            </a:r>
            <a:r>
              <a:rPr lang="tr-TR" dirty="0" err="1" smtClean="0"/>
              <a:t>Algerian</a:t>
            </a:r>
            <a:endParaRPr lang="tr-TR" dirty="0"/>
          </a:p>
        </p:txBody>
      </p:sp>
      <p:sp>
        <p:nvSpPr>
          <p:cNvPr id="8" name="İçerik Yer Tutucusu 2"/>
          <p:cNvSpPr txBox="1">
            <a:spLocks/>
          </p:cNvSpPr>
          <p:nvPr/>
        </p:nvSpPr>
        <p:spPr>
          <a:xfrm>
            <a:off x="395536" y="307473"/>
            <a:ext cx="4383843" cy="792088"/>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32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8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9pPr>
          </a:lstStyle>
          <a:p>
            <a:pPr algn="ctr"/>
            <a:r>
              <a:rPr lang="tr-TR" dirty="0" smtClean="0"/>
              <a:t>Money: Dinar</a:t>
            </a:r>
            <a:endParaRPr lang="tr-TR" dirty="0"/>
          </a:p>
        </p:txBody>
      </p:sp>
      <p:pic>
        <p:nvPicPr>
          <p:cNvPr id="3075" name="Picture 3" descr="C:\Users\Gio\Desktop\Algeria\Supporters-of-the-Algeria-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424139">
            <a:off x="292530" y="1344677"/>
            <a:ext cx="3377493" cy="2095128"/>
          </a:xfrm>
          <a:prstGeom prst="rect">
            <a:avLst/>
          </a:prstGeom>
          <a:noFill/>
          <a:effectLst>
            <a:glow rad="228600">
              <a:schemeClr val="accent3">
                <a:satMod val="175000"/>
                <a:alpha val="40000"/>
              </a:schemeClr>
            </a:glow>
            <a:reflection blurRad="6350" stA="50000" endA="295" endPos="92000" dist="101600" dir="5400000" sy="-100000" algn="bl" rotWithShape="0"/>
          </a:effectLst>
          <a:scene3d>
            <a:camera prst="perspectiveHeroicExtremeRightFacing"/>
            <a:lightRig rig="threePt" dir="t"/>
          </a:scene3d>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4601" r="29327"/>
          <a:stretch/>
        </p:blipFill>
        <p:spPr bwMode="auto">
          <a:xfrm>
            <a:off x="8267559" y="5157192"/>
            <a:ext cx="696687"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44503">
            <a:off x="5531977" y="1310378"/>
            <a:ext cx="3376843" cy="1886044"/>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Lst>
        </p:spPr>
      </p:pic>
      <p:sp>
        <p:nvSpPr>
          <p:cNvPr id="14" name="İçerik Yer Tutucusu 2"/>
          <p:cNvSpPr txBox="1">
            <a:spLocks/>
          </p:cNvSpPr>
          <p:nvPr/>
        </p:nvSpPr>
        <p:spPr>
          <a:xfrm rot="19065944">
            <a:off x="2911780" y="1164550"/>
            <a:ext cx="4116703" cy="724357"/>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ts val="800"/>
              </a:spcBef>
              <a:buFont typeface="Arial" pitchFamily="34" charset="0"/>
              <a:buNone/>
              <a:defRPr sz="32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8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9pPr>
          </a:lstStyle>
          <a:p>
            <a:r>
              <a:rPr lang="tr-TR" dirty="0" err="1" smtClean="0">
                <a:latin typeface="Algerian" panose="04020705040A02060702" pitchFamily="82" charset="0"/>
              </a:rPr>
              <a:t>Capital</a:t>
            </a:r>
            <a:r>
              <a:rPr lang="tr-TR" dirty="0" smtClean="0">
                <a:latin typeface="Algerian" panose="04020705040A02060702" pitchFamily="82" charset="0"/>
              </a:rPr>
              <a:t> </a:t>
            </a:r>
            <a:r>
              <a:rPr lang="tr-TR" dirty="0" err="1" smtClean="0">
                <a:latin typeface="Algerian" panose="04020705040A02060702" pitchFamily="82" charset="0"/>
              </a:rPr>
              <a:t>City:Algiers</a:t>
            </a:r>
            <a:endParaRPr lang="tr-TR" dirty="0">
              <a:latin typeface="Algerian" panose="04020705040A02060702" pitchFamily="82" charset="0"/>
            </a:endParaRPr>
          </a:p>
        </p:txBody>
      </p:sp>
    </p:spTree>
    <p:extLst>
      <p:ext uri="{BB962C8B-B14F-4D97-AF65-F5344CB8AC3E}">
        <p14:creationId xmlns:p14="http://schemas.microsoft.com/office/powerpoint/2010/main" val="1202364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horzBrick">
          <a:fgClr>
            <a:srgbClr val="00B0F0"/>
          </a:fgClr>
          <a:bgClr>
            <a:srgbClr val="FF0000"/>
          </a:bgClr>
        </a:patt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556792"/>
            <a:ext cx="7344816" cy="685800"/>
          </a:xfrm>
        </p:spPr>
        <p:txBody>
          <a:bodyPr>
            <a:normAutofit fontScale="90000"/>
          </a:bodyPr>
          <a:lstStyle/>
          <a:p>
            <a:r>
              <a:rPr lang="tr-TR" b="1" dirty="0" smtClean="0">
                <a:solidFill>
                  <a:srgbClr val="FFFF00"/>
                </a:solidFill>
              </a:rPr>
              <a:t/>
            </a:r>
            <a:br>
              <a:rPr lang="tr-TR" b="1" dirty="0" smtClean="0">
                <a:solidFill>
                  <a:srgbClr val="FFFF00"/>
                </a:solidFill>
              </a:rPr>
            </a:br>
            <a:r>
              <a:rPr lang="tr-TR" b="1" dirty="0" err="1" smtClean="0">
                <a:solidFill>
                  <a:srgbClr val="FFFF00"/>
                </a:solidFill>
                <a:latin typeface="Lucida Calligraphy" panose="03010101010101010101" pitchFamily="66" charset="0"/>
              </a:rPr>
              <a:t>Prıme</a:t>
            </a:r>
            <a:r>
              <a:rPr lang="tr-TR" b="1" dirty="0" smtClean="0">
                <a:solidFill>
                  <a:srgbClr val="FFFF00"/>
                </a:solidFill>
                <a:latin typeface="Lucida Calligraphy" panose="03010101010101010101" pitchFamily="66" charset="0"/>
              </a:rPr>
              <a:t> </a:t>
            </a:r>
            <a:r>
              <a:rPr lang="tr-TR" b="1" dirty="0" err="1" smtClean="0">
                <a:solidFill>
                  <a:srgbClr val="FFFF00"/>
                </a:solidFill>
                <a:latin typeface="Lucida Calligraphy" panose="03010101010101010101" pitchFamily="66" charset="0"/>
              </a:rPr>
              <a:t>mınıster</a:t>
            </a:r>
            <a:r>
              <a:rPr lang="tr-TR" b="1" dirty="0">
                <a:solidFill>
                  <a:srgbClr val="FFFF00"/>
                </a:solidFill>
                <a:latin typeface="Lucida Calligraphy" panose="03010101010101010101" pitchFamily="66" charset="0"/>
              </a:rPr>
              <a:t>: </a:t>
            </a:r>
            <a:br>
              <a:rPr lang="tr-TR" b="1" dirty="0">
                <a:solidFill>
                  <a:srgbClr val="FFFF00"/>
                </a:solidFill>
                <a:latin typeface="Lucida Calligraphy" panose="03010101010101010101" pitchFamily="66" charset="0"/>
              </a:rPr>
            </a:br>
            <a:r>
              <a:rPr lang="tr-TR" b="1" dirty="0">
                <a:solidFill>
                  <a:srgbClr val="FFFF00"/>
                </a:solidFill>
                <a:latin typeface="Lucida Calligraphy" panose="03010101010101010101" pitchFamily="66" charset="0"/>
              </a:rPr>
              <a:t>Abdülaziz </a:t>
            </a:r>
            <a:r>
              <a:rPr lang="tr-TR" b="1" dirty="0" err="1">
                <a:solidFill>
                  <a:srgbClr val="FFFF00"/>
                </a:solidFill>
                <a:latin typeface="Lucida Calligraphy" panose="03010101010101010101" pitchFamily="66" charset="0"/>
              </a:rPr>
              <a:t>Buteflika</a:t>
            </a:r>
            <a:endParaRPr lang="tr-TR" b="1" dirty="0">
              <a:solidFill>
                <a:srgbClr val="FFFF00"/>
              </a:solidFill>
              <a:latin typeface="Lucida Calligraphy" panose="03010101010101010101" pitchFamily="66" charset="0"/>
            </a:endParaRPr>
          </a:p>
        </p:txBody>
      </p:sp>
      <p:pic>
        <p:nvPicPr>
          <p:cNvPr id="4098" name="Picture 2" descr="http://t3.gstatic.com/images?q=tbn:ANd9GcRb3AlWFUkhrfp6R37c_yb4TfWce5nMi8gGrzi2Ku7KDUj2KXa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708920"/>
            <a:ext cx="3105150" cy="3037731"/>
          </a:xfrm>
          <a:prstGeom prst="rect">
            <a:avLst/>
          </a:prstGeom>
          <a:noFill/>
          <a:ln>
            <a:noFill/>
          </a:ln>
          <a:effectLst>
            <a:glow rad="228600">
              <a:schemeClr val="accent3">
                <a:satMod val="175000"/>
                <a:alpha val="40000"/>
              </a:schemeClr>
            </a:glow>
            <a:outerShdw blurRad="225425" dist="50800" dir="5220000" algn="ctr">
              <a:srgbClr val="000000">
                <a:alpha val="33000"/>
              </a:srgbClr>
            </a:outerShdw>
            <a:reflection blurRad="6350" stA="50000" endA="295" endPos="92000" dist="101600" dir="5400000" sy="-100000" algn="bl" rotWithShape="0"/>
            <a:softEdge rad="635000"/>
          </a:effectLst>
          <a:scene3d>
            <a:camera prst="perspectiveFront" fov="3300000">
              <a:rot lat="486000" lon="19530000" rev="174000"/>
            </a:camera>
            <a:lightRig rig="harsh" dir="t">
              <a:rot lat="0" lon="0" rev="3000000"/>
            </a:lightRig>
          </a:scene3d>
          <a:sp3d extrusionH="254000" contourW="19050">
            <a:bevelT w="82550" h="44450" prst="coolSlant"/>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65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628800"/>
            <a:ext cx="7772400" cy="1524000"/>
          </a:xfrm>
        </p:spPr>
        <p:txBody>
          <a:bodyPr/>
          <a:lstStyle/>
          <a:p>
            <a:r>
              <a:rPr lang="en-US" b="1" dirty="0" smtClean="0">
                <a:solidFill>
                  <a:schemeClr val="tx1"/>
                </a:solidFill>
              </a:rPr>
              <a:t>Algeria has a number of UNESCO World Heritage Sites</a:t>
            </a:r>
            <a:endParaRPr lang="tr-TR" b="1" dirty="0">
              <a:solidFill>
                <a:schemeClr val="tx1"/>
              </a:solidFill>
            </a:endParaRPr>
          </a:p>
        </p:txBody>
      </p:sp>
      <p:sp>
        <p:nvSpPr>
          <p:cNvPr id="3" name="Metin Yer Tutucusu 2"/>
          <p:cNvSpPr>
            <a:spLocks noGrp="1"/>
          </p:cNvSpPr>
          <p:nvPr>
            <p:ph type="body" idx="1"/>
          </p:nvPr>
        </p:nvSpPr>
        <p:spPr>
          <a:xfrm>
            <a:off x="351772" y="476672"/>
            <a:ext cx="8784976" cy="939801"/>
          </a:xfrm>
        </p:spPr>
        <p:txBody>
          <a:bodyPr>
            <a:noAutofit/>
          </a:bodyPr>
          <a:lstStyle/>
          <a:p>
            <a:r>
              <a:rPr lang="tr-TR" sz="3600" b="1" dirty="0" err="1" smtClean="0">
                <a:solidFill>
                  <a:srgbClr val="0070C0"/>
                </a:solidFill>
                <a:latin typeface="Algerian" panose="04020705040A02060702" pitchFamily="82" charset="0"/>
              </a:rPr>
              <a:t>Touristical</a:t>
            </a:r>
            <a:r>
              <a:rPr lang="tr-TR" sz="3600" b="1" dirty="0" smtClean="0">
                <a:solidFill>
                  <a:srgbClr val="0070C0"/>
                </a:solidFill>
                <a:latin typeface="Algerian" panose="04020705040A02060702" pitchFamily="82" charset="0"/>
              </a:rPr>
              <a:t>  </a:t>
            </a:r>
            <a:r>
              <a:rPr lang="tr-TR" sz="3600" b="1" dirty="0" err="1" smtClean="0">
                <a:solidFill>
                  <a:srgbClr val="0070C0"/>
                </a:solidFill>
                <a:latin typeface="Algerian" panose="04020705040A02060702" pitchFamily="82" charset="0"/>
              </a:rPr>
              <a:t>Attractions</a:t>
            </a:r>
            <a:r>
              <a:rPr lang="tr-TR" sz="3600" b="1" dirty="0" smtClean="0">
                <a:solidFill>
                  <a:srgbClr val="0070C0"/>
                </a:solidFill>
                <a:latin typeface="Algerian" panose="04020705040A02060702" pitchFamily="82" charset="0"/>
              </a:rPr>
              <a:t> in </a:t>
            </a:r>
            <a:r>
              <a:rPr lang="tr-TR" sz="3600" b="1" dirty="0" err="1" smtClean="0">
                <a:solidFill>
                  <a:srgbClr val="0070C0"/>
                </a:solidFill>
                <a:latin typeface="Algerian" panose="04020705040A02060702" pitchFamily="82" charset="0"/>
              </a:rPr>
              <a:t>Algeria</a:t>
            </a:r>
            <a:endParaRPr lang="tr-TR" sz="3600" b="1" dirty="0">
              <a:solidFill>
                <a:srgbClr val="0070C0"/>
              </a:solidFill>
              <a:latin typeface="Algerian" panose="04020705040A02060702" pitchFamily="82"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37449">
            <a:off x="462397" y="4418385"/>
            <a:ext cx="2286000" cy="2000250"/>
          </a:xfrm>
          <a:prstGeom prst="rect">
            <a:avLst/>
          </a:prstGeom>
          <a:noFill/>
          <a:ln>
            <a:noFill/>
          </a:ln>
          <a:effectLst>
            <a:glow rad="228600">
              <a:schemeClr val="accent3">
                <a:satMod val="175000"/>
                <a:alpha val="40000"/>
              </a:schemeClr>
            </a:glow>
          </a:effectLst>
          <a:scene3d>
            <a:camera prst="orthographicFront"/>
            <a:lightRig rig="threePt" dir="t"/>
          </a:scene3d>
          <a:sp3d>
            <a:bevelT w="101600" prst="ribl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mutual-heritage.crevilles-dev.org/alger/archive/files/2ef0bbd0749801ca48516e24b438686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07066">
            <a:off x="6905181" y="4431200"/>
            <a:ext cx="1944216" cy="1734860"/>
          </a:xfrm>
          <a:prstGeom prst="rect">
            <a:avLst/>
          </a:prstGeom>
          <a:noFill/>
          <a:effectLst>
            <a:outerShdw blurRad="76200" dist="12700" dir="8100000" sy="-23000" kx="800400" algn="br" rotWithShape="0">
              <a:prstClr val="black">
                <a:alpha val="2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 name="Başlık 1"/>
          <p:cNvSpPr txBox="1">
            <a:spLocks/>
          </p:cNvSpPr>
          <p:nvPr/>
        </p:nvSpPr>
        <p:spPr>
          <a:xfrm>
            <a:off x="625555" y="3356992"/>
            <a:ext cx="8300391" cy="762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b="0" kern="1200" cap="none">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err="1" smtClean="0">
                <a:solidFill>
                  <a:srgbClr val="FF0000"/>
                </a:solidFill>
              </a:rPr>
              <a:t>K</a:t>
            </a:r>
            <a:r>
              <a:rPr lang="en-US" b="1" dirty="0" err="1" smtClean="0">
                <a:solidFill>
                  <a:srgbClr val="FF0000"/>
                </a:solidFill>
              </a:rPr>
              <a:t>asbah</a:t>
            </a:r>
            <a:r>
              <a:rPr lang="en-US" b="1" dirty="0" smtClean="0">
                <a:solidFill>
                  <a:srgbClr val="FF0000"/>
                </a:solidFill>
              </a:rPr>
              <a:t> </a:t>
            </a:r>
            <a:r>
              <a:rPr lang="en-US" b="1" dirty="0">
                <a:solidFill>
                  <a:srgbClr val="FF0000"/>
                </a:solidFill>
              </a:rPr>
              <a:t>of </a:t>
            </a:r>
            <a:r>
              <a:rPr lang="tr-TR" b="1" dirty="0" err="1" smtClean="0">
                <a:solidFill>
                  <a:srgbClr val="FF0000"/>
                </a:solidFill>
              </a:rPr>
              <a:t>A</a:t>
            </a:r>
            <a:r>
              <a:rPr lang="en-US" b="1" dirty="0" err="1" smtClean="0">
                <a:solidFill>
                  <a:srgbClr val="FF0000"/>
                </a:solidFill>
              </a:rPr>
              <a:t>lgiers</a:t>
            </a:r>
            <a:r>
              <a:rPr lang="en-US" b="1" dirty="0" smtClean="0">
                <a:solidFill>
                  <a:srgbClr val="FF0000"/>
                </a:solidFill>
              </a:rPr>
              <a:t> </a:t>
            </a:r>
            <a:r>
              <a:rPr lang="tr-TR" b="1" dirty="0" smtClean="0">
                <a:solidFill>
                  <a:srgbClr val="FF0000"/>
                </a:solidFill>
              </a:rPr>
              <a:t>W</a:t>
            </a:r>
            <a:r>
              <a:rPr lang="en-US" b="1" dirty="0" err="1" smtClean="0">
                <a:solidFill>
                  <a:srgbClr val="FF0000"/>
                </a:solidFill>
              </a:rPr>
              <a:t>orld</a:t>
            </a:r>
            <a:r>
              <a:rPr lang="en-US" b="1" dirty="0" smtClean="0">
                <a:solidFill>
                  <a:srgbClr val="FF0000"/>
                </a:solidFill>
              </a:rPr>
              <a:t> </a:t>
            </a:r>
            <a:r>
              <a:rPr lang="tr-TR" b="1" dirty="0" smtClean="0">
                <a:solidFill>
                  <a:srgbClr val="FF0000"/>
                </a:solidFill>
              </a:rPr>
              <a:t>H</a:t>
            </a:r>
            <a:r>
              <a:rPr lang="en-US" b="1" dirty="0" err="1" smtClean="0">
                <a:solidFill>
                  <a:srgbClr val="FF0000"/>
                </a:solidFill>
              </a:rPr>
              <a:t>eritage</a:t>
            </a:r>
            <a:endParaRPr lang="tr-TR" b="1" dirty="0">
              <a:solidFill>
                <a:srgbClr val="FF0000"/>
              </a:solidFill>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83770">
            <a:off x="3658829" y="4537005"/>
            <a:ext cx="2580110" cy="1710725"/>
          </a:xfrm>
          <a:prstGeom prst="rect">
            <a:avLst/>
          </a:prstGeom>
          <a:noFill/>
          <a:ln>
            <a:noFill/>
          </a:ln>
          <a:effectLst>
            <a:glow rad="2286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671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389" y="548680"/>
            <a:ext cx="8568952" cy="5760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3941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002" y="1916832"/>
            <a:ext cx="9036496" cy="1456373"/>
          </a:xfrm>
        </p:spPr>
        <p:txBody>
          <a:bodyPr>
            <a:normAutofit fontScale="90000"/>
          </a:bodyPr>
          <a:lstStyle/>
          <a:p>
            <a:r>
              <a:rPr lang="tr-TR" sz="4900" b="1" dirty="0" smtClean="0">
                <a:solidFill>
                  <a:srgbClr val="FF0000"/>
                </a:solidFill>
              </a:rPr>
              <a:t>Gökçe Yağmur KARTAL</a:t>
            </a:r>
            <a:r>
              <a:rPr lang="tr-TR" sz="5400" b="1" dirty="0" smtClean="0"/>
              <a:t/>
            </a:r>
            <a:br>
              <a:rPr lang="tr-TR" sz="5400" b="1" dirty="0" smtClean="0"/>
            </a:br>
            <a:r>
              <a:rPr lang="tr-TR" sz="5400" b="1" dirty="0"/>
              <a:t/>
            </a:r>
            <a:br>
              <a:rPr lang="tr-TR" sz="5400" b="1" dirty="0"/>
            </a:br>
            <a:r>
              <a:rPr lang="tr-TR" sz="5300" b="1" dirty="0" err="1" smtClean="0">
                <a:solidFill>
                  <a:srgbClr val="C00000"/>
                </a:solidFill>
                <a:latin typeface="Arial" panose="020B0604020202020204" pitchFamily="34" charset="0"/>
                <a:cs typeface="Arial" panose="020B0604020202020204" pitchFamily="34" charset="0"/>
              </a:rPr>
              <a:t>Zubeyde</a:t>
            </a:r>
            <a:r>
              <a:rPr lang="tr-TR" sz="5300" b="1" dirty="0" smtClean="0">
                <a:solidFill>
                  <a:srgbClr val="C00000"/>
                </a:solidFill>
                <a:latin typeface="Arial" panose="020B0604020202020204" pitchFamily="34" charset="0"/>
                <a:cs typeface="Arial" panose="020B0604020202020204" pitchFamily="34" charset="0"/>
              </a:rPr>
              <a:t> Hanim Ortaokulu</a:t>
            </a:r>
            <a:br>
              <a:rPr lang="tr-TR" sz="5300" b="1" dirty="0" smtClean="0">
                <a:solidFill>
                  <a:srgbClr val="C00000"/>
                </a:solidFill>
                <a:latin typeface="Arial" panose="020B0604020202020204" pitchFamily="34" charset="0"/>
                <a:cs typeface="Arial" panose="020B0604020202020204" pitchFamily="34" charset="0"/>
              </a:rPr>
            </a:br>
            <a:r>
              <a:rPr lang="tr-TR" sz="5300" b="1" dirty="0" smtClean="0">
                <a:solidFill>
                  <a:srgbClr val="C00000"/>
                </a:solidFill>
                <a:latin typeface="Arial" panose="020B0604020202020204" pitchFamily="34" charset="0"/>
                <a:cs typeface="Arial" panose="020B0604020202020204" pitchFamily="34" charset="0"/>
              </a:rPr>
              <a:t>Sakarya/Türkiye</a:t>
            </a:r>
            <a:endParaRPr lang="tr-TR" sz="5300" b="1" dirty="0">
              <a:solidFill>
                <a:srgbClr val="C00000"/>
              </a:solidFill>
              <a:latin typeface="Arial" panose="020B0604020202020204" pitchFamily="34" charset="0"/>
              <a:cs typeface="Arial" panose="020B0604020202020204" pitchFamily="34" charset="0"/>
            </a:endParaRPr>
          </a:p>
        </p:txBody>
      </p:sp>
      <p:sp>
        <p:nvSpPr>
          <p:cNvPr id="3" name="Metin Yer Tutucusu 2"/>
          <p:cNvSpPr>
            <a:spLocks noGrp="1"/>
          </p:cNvSpPr>
          <p:nvPr>
            <p:ph type="body" idx="1"/>
          </p:nvPr>
        </p:nvSpPr>
        <p:spPr>
          <a:xfrm>
            <a:off x="1475656" y="836712"/>
            <a:ext cx="6248400" cy="792088"/>
          </a:xfrm>
        </p:spPr>
        <p:txBody>
          <a:bodyPr>
            <a:normAutofit fontScale="85000" lnSpcReduction="20000"/>
          </a:bodyPr>
          <a:lstStyle/>
          <a:p>
            <a:r>
              <a:rPr lang="tr-TR" sz="4000" b="1" dirty="0" err="1" smtClean="0">
                <a:solidFill>
                  <a:srgbClr val="FF0000"/>
                </a:solidFill>
              </a:rPr>
              <a:t>Prepared</a:t>
            </a:r>
            <a:r>
              <a:rPr lang="tr-TR" sz="4000" b="1" dirty="0" smtClean="0">
                <a:solidFill>
                  <a:srgbClr val="FF0000"/>
                </a:solidFill>
              </a:rPr>
              <a:t> </a:t>
            </a:r>
            <a:r>
              <a:rPr lang="tr-TR" sz="4000" b="1" dirty="0" err="1" smtClean="0">
                <a:solidFill>
                  <a:srgbClr val="FF0000"/>
                </a:solidFill>
              </a:rPr>
              <a:t>by</a:t>
            </a:r>
            <a:endParaRPr lang="tr-TR" sz="4000" b="1" dirty="0">
              <a:solidFill>
                <a:srgbClr val="FF0000"/>
              </a:solidFill>
            </a:endParaRPr>
          </a:p>
        </p:txBody>
      </p:sp>
    </p:spTree>
    <p:extLst>
      <p:ext uri="{BB962C8B-B14F-4D97-AF65-F5344CB8AC3E}">
        <p14:creationId xmlns:p14="http://schemas.microsoft.com/office/powerpoint/2010/main" val="37204773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lga Biçim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Moda Tasarımı">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1_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1_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99</TotalTime>
  <Words>90</Words>
  <Application>Microsoft Office PowerPoint</Application>
  <PresentationFormat>Ekran Gösterisi (4:3)</PresentationFormat>
  <Paragraphs>14</Paragraphs>
  <Slides>7</Slides>
  <Notes>0</Notes>
  <HiddenSlides>0</HiddenSlides>
  <MMClips>0</MMClips>
  <ScaleCrop>false</ScaleCrop>
  <HeadingPairs>
    <vt:vector size="4" baseType="variant">
      <vt:variant>
        <vt:lpstr>Tema</vt:lpstr>
      </vt:variant>
      <vt:variant>
        <vt:i4>5</vt:i4>
      </vt:variant>
      <vt:variant>
        <vt:lpstr>Slayt Başlıkları</vt:lpstr>
      </vt:variant>
      <vt:variant>
        <vt:i4>7</vt:i4>
      </vt:variant>
    </vt:vector>
  </HeadingPairs>
  <TitlesOfParts>
    <vt:vector size="12" baseType="lpstr">
      <vt:lpstr>Dalga Biçimi</vt:lpstr>
      <vt:lpstr>Moda Tasarımı</vt:lpstr>
      <vt:lpstr>Açılar</vt:lpstr>
      <vt:lpstr>1_Açılar</vt:lpstr>
      <vt:lpstr>1_Moda Tasarımı</vt:lpstr>
      <vt:lpstr>ALGERIA</vt:lpstr>
      <vt:lpstr>Nearly four times the size of Texas and the largest country on the continent, Algeria is bordered on the west by Morocco and Western Sahara and on the east by Tunisia and Libya.   The Mediterranean Sea is to the north, and to the south are Mauritania, Mali, and Niger. The Saharan region, which is 85% of the country, is almost completely uninhabited. The highest point is Mount Tahat in the Sahara, which rises 9,850 ft (3,000 m).   </vt:lpstr>
      <vt:lpstr>Population: 38,813,722 (July 2014 est.)</vt:lpstr>
      <vt:lpstr> Prıme mınıster:  Abdülaziz Buteflika</vt:lpstr>
      <vt:lpstr>Algeria has a number of UNESCO World Heritage Sites</vt:lpstr>
      <vt:lpstr>PowerPoint Sunusu</vt:lpstr>
      <vt:lpstr>Gökçe Yağmur KARTAL  Zubeyde Hanim Ortaokulu Sakarya/Türkiye</vt:lpstr>
    </vt:vector>
  </TitlesOfParts>
  <Company>-=[By NeC]=-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ALGERIA</dc:title>
  <dc:creator>Gio</dc:creator>
  <cp:lastModifiedBy>Gio</cp:lastModifiedBy>
  <cp:revision>12</cp:revision>
  <dcterms:created xsi:type="dcterms:W3CDTF">2014-05-22T11:57:17Z</dcterms:created>
  <dcterms:modified xsi:type="dcterms:W3CDTF">2014-06-03T13:31:23Z</dcterms:modified>
</cp:coreProperties>
</file>