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3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3722-7EBD-4B26-861D-E89254BDF25E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6FA85-BB24-4678-94A2-F2CF0BD809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495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6FA85-BB24-4678-94A2-F2CF0BD809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86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PT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F841-31BF-4A2C-AAC0-1CCE6E126FFB}" type="datetimeFigureOut">
              <a:rPr lang="pt-PT" smtClean="0"/>
              <a:t>12-06-2014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57EF-7663-41B7-85C7-1BC2C36239BA}" type="slidenum">
              <a:rPr lang="pt-PT" smtClean="0"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bg2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232">
            <a:off x="100040" y="815301"/>
            <a:ext cx="9167518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51920" y="4725144"/>
            <a:ext cx="662473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600" dirty="0" err="1" smtClean="0">
                <a:solidFill>
                  <a:schemeClr val="bg1"/>
                </a:solidFill>
                <a:latin typeface="Playbill" panose="040506030A0602020202" pitchFamily="82" charset="0"/>
              </a:rPr>
              <a:t>Mexico</a:t>
            </a:r>
            <a:endParaRPr lang="pt-PT" sz="4400" dirty="0">
              <a:solidFill>
                <a:schemeClr val="bg1"/>
              </a:solidFill>
              <a:latin typeface="Blackoak Std" pitchFamily="82" charset="0"/>
            </a:endParaRPr>
          </a:p>
          <a:p>
            <a:endParaRPr lang="pt-PT" dirty="0">
              <a:solidFill>
                <a:schemeClr val="bg1"/>
              </a:solidFill>
              <a:latin typeface="Blackoak Std" pitchFamily="8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63688" y="284378"/>
            <a:ext cx="6484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0070C0"/>
                </a:solidFill>
                <a:latin typeface="Forte" panose="03060902040502070203" pitchFamily="66" charset="0"/>
              </a:rPr>
              <a:t>2014 FIFA </a:t>
            </a:r>
            <a:r>
              <a:rPr lang="pt-PT" sz="4000" smtClean="0">
                <a:solidFill>
                  <a:srgbClr val="0070C0"/>
                </a:solidFill>
                <a:latin typeface="Forte" panose="03060902040502070203" pitchFamily="66" charset="0"/>
              </a:rPr>
              <a:t>World</a:t>
            </a:r>
            <a:r>
              <a:rPr lang="pt-PT" sz="4000" dirty="0" smtClean="0">
                <a:solidFill>
                  <a:srgbClr val="0070C0"/>
                </a:solidFill>
                <a:latin typeface="Forte" panose="03060902040502070203" pitchFamily="66" charset="0"/>
              </a:rPr>
              <a:t> </a:t>
            </a:r>
            <a:r>
              <a:rPr lang="pt-PT" sz="4000" dirty="0" smtClean="0">
                <a:solidFill>
                  <a:srgbClr val="0070C0"/>
                </a:solidFill>
                <a:latin typeface="Forte" panose="03060902040502070203" pitchFamily="66" charset="0"/>
              </a:rPr>
              <a:t>Cup </a:t>
            </a:r>
            <a:r>
              <a:rPr lang="pt-PT" sz="4000" dirty="0" err="1" smtClean="0">
                <a:solidFill>
                  <a:srgbClr val="0070C0"/>
                </a:solidFill>
                <a:latin typeface="Forte" panose="03060902040502070203" pitchFamily="66" charset="0"/>
              </a:rPr>
              <a:t>Brazil</a:t>
            </a:r>
            <a:endParaRPr lang="pt-PT" sz="40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92"/>
            <a:ext cx="1642071" cy="16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48872" cy="2232248"/>
          </a:xfrm>
        </p:spPr>
        <p:txBody>
          <a:bodyPr/>
          <a:lstStyle/>
          <a:p>
            <a:r>
              <a:rPr lang="en-US" sz="1800" dirty="0" smtClean="0"/>
              <a:t>	Mexico </a:t>
            </a:r>
            <a:r>
              <a:rPr lang="en-US" sz="1800" dirty="0"/>
              <a:t>officially the </a:t>
            </a:r>
            <a:r>
              <a:rPr lang="en-US" sz="1800" b="1" dirty="0"/>
              <a:t>United Mexican </a:t>
            </a:r>
            <a:r>
              <a:rPr lang="en-US" sz="1800" b="1" dirty="0" smtClean="0"/>
              <a:t>States </a:t>
            </a:r>
            <a:r>
              <a:rPr lang="en-US" sz="1800" dirty="0" smtClean="0"/>
              <a:t>is </a:t>
            </a:r>
            <a:r>
              <a:rPr lang="en-US" sz="1800" dirty="0"/>
              <a:t>a federal republic in North America.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It </a:t>
            </a:r>
            <a:r>
              <a:rPr lang="en-US" sz="1800" dirty="0"/>
              <a:t>is bordered on the north by the United States; on the south and west by the Pacific Ocean; on the southeast by Guatemala, Belize, and the </a:t>
            </a:r>
            <a:r>
              <a:rPr lang="en-US" sz="1800" dirty="0">
                <a:latin typeface="+mn-lt"/>
              </a:rPr>
              <a:t>Caribbean Sea; and on the east by the Gulf of Mexico</a:t>
            </a:r>
            <a:r>
              <a:rPr lang="en-US" sz="1800" dirty="0" smtClean="0">
                <a:latin typeface="+mn-lt"/>
              </a:rPr>
              <a:t>.</a:t>
            </a:r>
            <a:endParaRPr lang="pt-PT" sz="1800" dirty="0">
              <a:latin typeface="+mn-lt"/>
            </a:endParaRPr>
          </a:p>
        </p:txBody>
      </p:sp>
      <p:pic>
        <p:nvPicPr>
          <p:cNvPr id="9" name="Obrázek 4" descr="http://0.tqn.com/d/gomexico/1/0/X/5/-/-/cia_ma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124700" cy="3633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65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323528" y="1249070"/>
            <a:ext cx="8568952" cy="63717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capital and largest </a:t>
            </a:r>
            <a:br>
              <a:rPr lang="en-US" sz="2000" dirty="0"/>
            </a:br>
            <a:r>
              <a:rPr lang="en-US" sz="2000" dirty="0"/>
              <a:t>city is </a:t>
            </a:r>
            <a:r>
              <a:rPr lang="en-US" sz="2000" b="1" dirty="0"/>
              <a:t>Mexico </a:t>
            </a:r>
            <a:r>
              <a:rPr lang="en-US" sz="2000" b="1" dirty="0" smtClean="0"/>
              <a:t>City</a:t>
            </a:r>
          </a:p>
          <a:p>
            <a:endParaRPr lang="en-US" dirty="0" smtClean="0"/>
          </a:p>
          <a:p>
            <a:r>
              <a:rPr lang="en-US" sz="2000" dirty="0"/>
              <a:t>P</a:t>
            </a:r>
            <a:r>
              <a:rPr lang="en-US" sz="2000" dirty="0" smtClean="0"/>
              <a:t>opulation </a:t>
            </a:r>
            <a:r>
              <a:rPr lang="en-US" sz="2000" dirty="0"/>
              <a:t>of 118,395,054 as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of 2013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Language – </a:t>
            </a:r>
            <a:r>
              <a:rPr lang="en-US" sz="2000" dirty="0"/>
              <a:t>Mexico's official language is </a:t>
            </a:r>
            <a:r>
              <a:rPr lang="en-US" sz="2000" b="1" dirty="0"/>
              <a:t>Spanish</a:t>
            </a:r>
            <a:r>
              <a:rPr lang="en-US" sz="2000" dirty="0"/>
              <a:t>, and Mexico is home to the world’s largest population of Spanish speakers, but over 50 indigenous </a:t>
            </a:r>
            <a:r>
              <a:rPr lang="en-US" sz="2000" dirty="0" smtClean="0"/>
              <a:t>languages like Mayan or </a:t>
            </a:r>
            <a:r>
              <a:rPr lang="en-US" sz="2000" dirty="0" err="1" smtClean="0"/>
              <a:t>Nahuatl</a:t>
            </a:r>
            <a:r>
              <a:rPr lang="en-US" sz="2000" dirty="0" smtClean="0"/>
              <a:t> </a:t>
            </a:r>
            <a:r>
              <a:rPr lang="en-US" sz="2000" dirty="0"/>
              <a:t>are spoken by more than 100,000 people.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Currency – Mexican Peso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71" y="260648"/>
            <a:ext cx="4000382" cy="2595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168352" cy="2091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28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153962"/>
            <a:ext cx="7123080" cy="924475"/>
          </a:xfrm>
        </p:spPr>
        <p:txBody>
          <a:bodyPr/>
          <a:lstStyle/>
          <a:p>
            <a:r>
              <a:rPr lang="pt-PT" u="sng" dirty="0" err="1" smtClean="0"/>
              <a:t>Traditional</a:t>
            </a:r>
            <a:r>
              <a:rPr lang="pt-PT" u="sng" dirty="0" smtClean="0"/>
              <a:t> </a:t>
            </a:r>
            <a:r>
              <a:rPr lang="pt-PT" u="sng" dirty="0" err="1" smtClean="0"/>
              <a:t>Cuisine</a:t>
            </a:r>
            <a:endParaRPr lang="pt-PT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66" y="3551944"/>
            <a:ext cx="2956419" cy="274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6077"/>
            <a:ext cx="3352006" cy="251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9114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56028"/>
            <a:ext cx="3161221" cy="236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08282" y="3243575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err="1" smtClean="0"/>
              <a:t>Guacamole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79342" y="3059278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Burritos</a:t>
            </a:r>
            <a:endParaRPr lang="pt-PT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16215" y="632161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Tequila</a:t>
            </a:r>
            <a:endParaRPr lang="pt-PT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12587" y="6293351"/>
            <a:ext cx="305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/>
              <a:t>Green </a:t>
            </a:r>
            <a:r>
              <a:rPr lang="pt-PT" sz="2000" b="1" dirty="0" err="1" smtClean="0"/>
              <a:t>and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red</a:t>
            </a:r>
            <a:r>
              <a:rPr lang="pt-PT" sz="2000" b="1" dirty="0" smtClean="0"/>
              <a:t> salsa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24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0"/>
            <a:ext cx="7123080" cy="924475"/>
          </a:xfrm>
        </p:spPr>
        <p:txBody>
          <a:bodyPr/>
          <a:lstStyle/>
          <a:p>
            <a:pPr algn="ctr"/>
            <a:r>
              <a:rPr lang="pt-PT" u="sng" dirty="0" err="1" smtClean="0"/>
              <a:t>Places</a:t>
            </a:r>
            <a:r>
              <a:rPr lang="pt-PT" u="sng" dirty="0" smtClean="0"/>
              <a:t> to </a:t>
            </a:r>
            <a:r>
              <a:rPr lang="pt-PT" u="sng" dirty="0" err="1" smtClean="0"/>
              <a:t>visit</a:t>
            </a:r>
            <a:endParaRPr lang="pt-PT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80728"/>
            <a:ext cx="43171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76056" y="1417492"/>
            <a:ext cx="418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Chichen</a:t>
            </a:r>
            <a:r>
              <a:rPr lang="en-US" sz="2000" b="1" dirty="0"/>
              <a:t> Itza </a:t>
            </a:r>
            <a:r>
              <a:rPr lang="en-US" sz="2000" dirty="0"/>
              <a:t>is the largest of </a:t>
            </a:r>
            <a:endParaRPr lang="en-US" sz="2000" dirty="0" smtClean="0"/>
          </a:p>
          <a:p>
            <a:r>
              <a:rPr lang="en-US" sz="2000" dirty="0" smtClean="0"/>
              <a:t>the Maya cities </a:t>
            </a:r>
            <a:r>
              <a:rPr lang="en-US" sz="2000" dirty="0"/>
              <a:t>in the Yucatan </a:t>
            </a:r>
            <a:endParaRPr lang="en-US" sz="2000" dirty="0" smtClean="0"/>
          </a:p>
          <a:p>
            <a:r>
              <a:rPr lang="en-US" sz="2000" dirty="0" smtClean="0"/>
              <a:t>Peninsula.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4127998"/>
            <a:ext cx="46991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Nestled in the mountains of the </a:t>
            </a:r>
            <a:endParaRPr lang="en-US" dirty="0" smtClean="0"/>
          </a:p>
          <a:p>
            <a:r>
              <a:rPr lang="en-US" dirty="0" smtClean="0"/>
              <a:t>Sierra </a:t>
            </a:r>
            <a:r>
              <a:rPr lang="en-US" dirty="0"/>
              <a:t>de Guanajuato lies the </a:t>
            </a:r>
            <a:endParaRPr lang="en-US" dirty="0" smtClean="0"/>
          </a:p>
          <a:p>
            <a:r>
              <a:rPr lang="en-US" dirty="0" smtClean="0"/>
              <a:t>beautiful </a:t>
            </a:r>
            <a:r>
              <a:rPr lang="en-US" dirty="0"/>
              <a:t>colonial city of </a:t>
            </a:r>
            <a:r>
              <a:rPr lang="en-US" b="1" dirty="0"/>
              <a:t>Guanajuato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city was founded in 1554 next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one of the richest silver mining </a:t>
            </a:r>
            <a:endParaRPr lang="en-US" dirty="0" smtClean="0"/>
          </a:p>
          <a:p>
            <a:r>
              <a:rPr lang="en-US" dirty="0" smtClean="0"/>
              <a:t>areas </a:t>
            </a:r>
            <a:r>
              <a:rPr lang="en-US" dirty="0"/>
              <a:t>of </a:t>
            </a:r>
            <a:r>
              <a:rPr lang="en-US" dirty="0" smtClean="0"/>
              <a:t>Mexico. </a:t>
            </a:r>
            <a:endParaRPr lang="pt-P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66" y="3428999"/>
            <a:ext cx="4339721" cy="317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620688"/>
            <a:ext cx="42792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Riviera Maya </a:t>
            </a:r>
            <a:r>
              <a:rPr lang="en-US" dirty="0"/>
              <a:t>runs south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Cancun from </a:t>
            </a:r>
            <a:r>
              <a:rPr lang="en-US" dirty="0" smtClean="0"/>
              <a:t>Puerto </a:t>
            </a:r>
            <a:r>
              <a:rPr lang="en-US" dirty="0"/>
              <a:t>Morales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just south of Tulum. 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area is famous for its </a:t>
            </a:r>
            <a:endParaRPr lang="en-US" dirty="0" smtClean="0"/>
          </a:p>
          <a:p>
            <a:r>
              <a:rPr lang="en-US" dirty="0" smtClean="0"/>
              <a:t>gorgeous</a:t>
            </a:r>
            <a:r>
              <a:rPr lang="en-US" dirty="0"/>
              <a:t>, </a:t>
            </a:r>
            <a:r>
              <a:rPr lang="en-US" dirty="0" smtClean="0"/>
              <a:t>broad white-s and</a:t>
            </a:r>
            <a:r>
              <a:rPr lang="en-US" dirty="0"/>
              <a:t> </a:t>
            </a:r>
          </a:p>
          <a:p>
            <a:r>
              <a:rPr lang="en-US" dirty="0" smtClean="0"/>
              <a:t>beaches and</a:t>
            </a:r>
            <a:r>
              <a:rPr lang="en-US" dirty="0"/>
              <a:t>  relaxed atmosphere. </a:t>
            </a:r>
            <a:endParaRPr lang="pt-P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06140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1" y="3212976"/>
            <a:ext cx="4535344" cy="302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860032" y="3717032"/>
            <a:ext cx="43284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Palenque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dirty="0" smtClean="0"/>
              <a:t>archaeological </a:t>
            </a:r>
            <a:r>
              <a:rPr lang="en-US" dirty="0"/>
              <a:t>site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hat was </a:t>
            </a:r>
            <a:r>
              <a:rPr lang="en-US" dirty="0"/>
              <a:t>located on the western </a:t>
            </a:r>
            <a:endParaRPr lang="en-US" dirty="0" smtClean="0"/>
          </a:p>
          <a:p>
            <a:r>
              <a:rPr lang="en-US" dirty="0" smtClean="0"/>
              <a:t>edge </a:t>
            </a:r>
            <a:r>
              <a:rPr lang="en-US" dirty="0"/>
              <a:t>of the Maya </a:t>
            </a:r>
            <a:r>
              <a:rPr lang="en-US" dirty="0" smtClean="0"/>
              <a:t>empire in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present-day </a:t>
            </a:r>
            <a:r>
              <a:rPr lang="en-US" dirty="0"/>
              <a:t>state </a:t>
            </a:r>
            <a:r>
              <a:rPr lang="en-US" dirty="0" smtClean="0"/>
              <a:t>of </a:t>
            </a:r>
            <a:r>
              <a:rPr lang="en-US" dirty="0"/>
              <a:t>Chiapas, </a:t>
            </a:r>
            <a:endParaRPr lang="en-US" dirty="0" smtClean="0"/>
          </a:p>
          <a:p>
            <a:r>
              <a:rPr lang="en-US" dirty="0" smtClean="0"/>
              <a:t>Mexico</a:t>
            </a:r>
            <a:r>
              <a:rPr lang="en-US" dirty="0"/>
              <a:t>. 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Palenque contains </a:t>
            </a:r>
            <a:r>
              <a:rPr lang="en-US" dirty="0"/>
              <a:t>some of </a:t>
            </a:r>
            <a:r>
              <a:rPr lang="en-US" dirty="0" smtClean="0"/>
              <a:t>the </a:t>
            </a:r>
          </a:p>
          <a:p>
            <a:r>
              <a:rPr lang="en-US" dirty="0" smtClean="0"/>
              <a:t>finest </a:t>
            </a:r>
            <a:r>
              <a:rPr lang="en-US" dirty="0"/>
              <a:t>architecture and </a:t>
            </a:r>
            <a:r>
              <a:rPr lang="en-US" dirty="0" smtClean="0"/>
              <a:t>sculptures </a:t>
            </a:r>
          </a:p>
          <a:p>
            <a:r>
              <a:rPr lang="en-US" dirty="0" smtClean="0"/>
              <a:t>the </a:t>
            </a:r>
            <a:r>
              <a:rPr lang="en-US" dirty="0"/>
              <a:t>Maya ever produced.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36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-20757"/>
            <a:ext cx="7125113" cy="924475"/>
          </a:xfrm>
        </p:spPr>
        <p:txBody>
          <a:bodyPr/>
          <a:lstStyle/>
          <a:p>
            <a:pPr algn="ctr"/>
            <a:r>
              <a:rPr lang="pt-PT" u="sng" dirty="0" smtClean="0"/>
              <a:t>Sport - </a:t>
            </a:r>
            <a:r>
              <a:rPr lang="pt-PT" u="sng" dirty="0" err="1" smtClean="0"/>
              <a:t>Football</a:t>
            </a:r>
            <a:endParaRPr lang="pt-PT" u="sng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2448272" cy="291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347864" y="1110908"/>
            <a:ext cx="590975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Mexico's home stadium is the </a:t>
            </a:r>
            <a:r>
              <a:rPr lang="en-US" dirty="0" err="1"/>
              <a:t>Estadio</a:t>
            </a:r>
            <a:r>
              <a:rPr lang="en-US" dirty="0"/>
              <a:t> Azteca 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their head coach is Miguel </a:t>
            </a:r>
            <a:r>
              <a:rPr lang="en-US" dirty="0" smtClean="0"/>
              <a:t>Herrera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team is currently ranked 19th in the </a:t>
            </a:r>
            <a:endParaRPr lang="en-US" dirty="0" smtClean="0"/>
          </a:p>
          <a:p>
            <a:r>
              <a:rPr lang="en-US" dirty="0" smtClean="0"/>
              <a:t>FIFA </a:t>
            </a:r>
            <a:r>
              <a:rPr lang="en-US" dirty="0"/>
              <a:t>World </a:t>
            </a:r>
            <a:r>
              <a:rPr lang="en-US" dirty="0" smtClean="0"/>
              <a:t>Rankings</a:t>
            </a:r>
            <a:r>
              <a:rPr lang="en-US" baseline="30000" dirty="0"/>
              <a:t> </a:t>
            </a:r>
            <a:r>
              <a:rPr lang="en-US" dirty="0" smtClean="0"/>
              <a:t>and </a:t>
            </a:r>
            <a:r>
              <a:rPr lang="en-US" dirty="0"/>
              <a:t>15th in the World </a:t>
            </a:r>
            <a:endParaRPr lang="en-US" dirty="0" smtClean="0"/>
          </a:p>
          <a:p>
            <a:r>
              <a:rPr lang="en-US" dirty="0" smtClean="0"/>
              <a:t>Football </a:t>
            </a:r>
            <a:r>
              <a:rPr lang="en-US" dirty="0" err="1"/>
              <a:t>Elo</a:t>
            </a:r>
            <a:r>
              <a:rPr lang="en-US" dirty="0"/>
              <a:t> </a:t>
            </a:r>
            <a:r>
              <a:rPr lang="en-US" dirty="0" smtClean="0"/>
              <a:t>Ratings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Mexico has qualified for fourteen World Cups 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has qualified consecutively since 1994, </a:t>
            </a:r>
            <a:endParaRPr lang="en-US" dirty="0" smtClean="0"/>
          </a:p>
          <a:p>
            <a:r>
              <a:rPr lang="en-US" dirty="0" smtClean="0"/>
              <a:t>making </a:t>
            </a:r>
            <a:r>
              <a:rPr lang="en-US" dirty="0"/>
              <a:t>it one of only six countries to do so.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Mexican national team along with Brazil and </a:t>
            </a:r>
            <a:endParaRPr lang="en-US" dirty="0" smtClean="0"/>
          </a:p>
          <a:p>
            <a:r>
              <a:rPr lang="en-US" dirty="0" smtClean="0"/>
              <a:t>Germany</a:t>
            </a:r>
            <a:r>
              <a:rPr lang="en-US" dirty="0"/>
              <a:t> are the only three nations to make it </a:t>
            </a:r>
            <a:endParaRPr lang="en-US" dirty="0" smtClean="0"/>
          </a:p>
          <a:p>
            <a:r>
              <a:rPr lang="en-US" dirty="0" smtClean="0"/>
              <a:t>out </a:t>
            </a:r>
            <a:r>
              <a:rPr lang="en-US" dirty="0"/>
              <a:t>of the group stage over the last five World </a:t>
            </a:r>
            <a:endParaRPr lang="en-US" dirty="0" smtClean="0"/>
          </a:p>
          <a:p>
            <a:r>
              <a:rPr lang="en-US" dirty="0" smtClean="0"/>
              <a:t>Cups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Mexico </a:t>
            </a:r>
            <a:r>
              <a:rPr lang="en-US" dirty="0"/>
              <a:t>played </a:t>
            </a:r>
            <a:r>
              <a:rPr lang="en-US" dirty="0" smtClean="0"/>
              <a:t>against France</a:t>
            </a:r>
            <a:r>
              <a:rPr lang="en-US" dirty="0"/>
              <a:t> in the very first </a:t>
            </a:r>
            <a:endParaRPr lang="en-US" dirty="0" smtClean="0"/>
          </a:p>
          <a:p>
            <a:r>
              <a:rPr lang="en-US" dirty="0" smtClean="0"/>
              <a:t>match </a:t>
            </a:r>
            <a:r>
              <a:rPr lang="en-US" dirty="0"/>
              <a:t>of </a:t>
            </a:r>
            <a:r>
              <a:rPr lang="en-US" dirty="0" smtClean="0"/>
              <a:t>the </a:t>
            </a:r>
            <a:r>
              <a:rPr lang="en-US" dirty="0"/>
              <a:t>first World </a:t>
            </a:r>
            <a:r>
              <a:rPr lang="en-US" dirty="0" smtClean="0"/>
              <a:t>Cup</a:t>
            </a:r>
            <a:r>
              <a:rPr lang="en-US" dirty="0"/>
              <a:t> on 13 July 1930.</a:t>
            </a:r>
            <a:endParaRPr lang="pt-P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34213"/>
            <a:ext cx="3096344" cy="232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08" y="-171400"/>
            <a:ext cx="7125113" cy="924475"/>
          </a:xfrm>
        </p:spPr>
        <p:txBody>
          <a:bodyPr/>
          <a:lstStyle/>
          <a:p>
            <a:pPr algn="ctr"/>
            <a:r>
              <a:rPr lang="pt-PT" sz="3600" u="sng" dirty="0" smtClean="0"/>
              <a:t/>
            </a:r>
            <a:br>
              <a:rPr lang="pt-PT" sz="3600" u="sng" dirty="0" smtClean="0"/>
            </a:br>
            <a:r>
              <a:rPr lang="pt-PT" sz="3600" u="sng" dirty="0" err="1" smtClean="0"/>
              <a:t>National</a:t>
            </a:r>
            <a:r>
              <a:rPr lang="pt-PT" sz="3600" u="sng" dirty="0" smtClean="0"/>
              <a:t> </a:t>
            </a:r>
            <a:r>
              <a:rPr lang="pt-PT" sz="3600" u="sng" dirty="0" err="1"/>
              <a:t>Football</a:t>
            </a:r>
            <a:r>
              <a:rPr lang="pt-PT" sz="3600" u="sng" dirty="0"/>
              <a:t> Team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4" y="1340768"/>
            <a:ext cx="7696592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CaixaDeTexto 4"/>
          <p:cNvSpPr txBox="1"/>
          <p:nvPr/>
        </p:nvSpPr>
        <p:spPr>
          <a:xfrm>
            <a:off x="5436096" y="5699618"/>
            <a:ext cx="33794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err="1" smtClean="0"/>
              <a:t>Good</a:t>
            </a:r>
            <a:r>
              <a:rPr lang="pt-PT" sz="4400" dirty="0" smtClean="0"/>
              <a:t> </a:t>
            </a:r>
            <a:r>
              <a:rPr lang="pt-PT" sz="4400" dirty="0" err="1" smtClean="0"/>
              <a:t>Luck</a:t>
            </a:r>
            <a:r>
              <a:rPr lang="pt-PT" sz="4400" dirty="0" smtClean="0"/>
              <a:t>!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23084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Verão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TC101972873[[fn=Verão]]</Template>
  <TotalTime>518</TotalTime>
  <Words>138</Words>
  <Application>Microsoft Office PowerPoint</Application>
  <PresentationFormat>Apresentação no Ecrã (4:3)</PresentationFormat>
  <Paragraphs>69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Verão</vt:lpstr>
      <vt:lpstr>Apresentação do PowerPoint</vt:lpstr>
      <vt:lpstr> Mexico officially the United Mexican States is a federal republic in North America.    It is bordered on the north by the United States; on the south and west by the Pacific Ocean; on the southeast by Guatemala, Belize, and the Caribbean Sea; and on the east by the Gulf of Mexico.</vt:lpstr>
      <vt:lpstr>Apresentação do PowerPoint</vt:lpstr>
      <vt:lpstr>Traditional Cuisine</vt:lpstr>
      <vt:lpstr>Places to visit</vt:lpstr>
      <vt:lpstr>Apresentação do PowerPoint</vt:lpstr>
      <vt:lpstr>Sport - Football</vt:lpstr>
      <vt:lpstr> National Football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Luís Teves</dc:creator>
  <cp:lastModifiedBy>Luís Teves</cp:lastModifiedBy>
  <cp:revision>27</cp:revision>
  <dcterms:created xsi:type="dcterms:W3CDTF">2014-05-27T12:33:38Z</dcterms:created>
  <dcterms:modified xsi:type="dcterms:W3CDTF">2014-06-12T19:50:34Z</dcterms:modified>
</cp:coreProperties>
</file>