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66" r:id="rId3"/>
    <p:sldId id="258" r:id="rId4"/>
    <p:sldId id="265" r:id="rId5"/>
    <p:sldId id="263" r:id="rId6"/>
    <p:sldId id="264" r:id="rId7"/>
    <p:sldId id="260" r:id="rId8"/>
    <p:sldId id="259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3722-7EBD-4B26-861D-E89254BDF25E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6FA85-BB24-4678-94A2-F2CF0BD809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49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6FA85-BB24-4678-94A2-F2CF0BD809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86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t-PT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F841-31BF-4A2C-AAC0-1CCE6E126FFB}" type="datetimeFigureOut">
              <a:rPr lang="pt-PT" smtClean="0"/>
              <a:t>15-06-2014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Flag of Côte d'Ivoi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746" y="22392"/>
            <a:ext cx="10253414" cy="68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62" y="260648"/>
            <a:ext cx="1991578" cy="196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 rot="20504471">
            <a:off x="-10888" y="3446866"/>
            <a:ext cx="929326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9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obo Std" pitchFamily="34" charset="0"/>
              </a:rPr>
              <a:t>Côte</a:t>
            </a:r>
            <a:r>
              <a:rPr lang="pt-PT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obo Std" pitchFamily="34" charset="0"/>
              </a:rPr>
              <a:t> d'</a:t>
            </a:r>
            <a:r>
              <a:rPr lang="pt-PT" sz="9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obo Std" pitchFamily="34" charset="0"/>
              </a:rPr>
              <a:t>Ivoire</a:t>
            </a:r>
            <a:endParaRPr lang="pt-PT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63688" y="260648"/>
            <a:ext cx="7124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chemeClr val="bg1"/>
                </a:solidFill>
                <a:latin typeface="Forte" panose="03060902040502070203" pitchFamily="66" charset="0"/>
              </a:rPr>
              <a:t>2014 FIFA </a:t>
            </a:r>
            <a:r>
              <a:rPr lang="pt-PT" sz="4400" dirty="0" err="1" smtClean="0">
                <a:solidFill>
                  <a:schemeClr val="bg1"/>
                </a:solidFill>
                <a:latin typeface="Forte" panose="03060902040502070203" pitchFamily="66" charset="0"/>
              </a:rPr>
              <a:t>Wolrd</a:t>
            </a:r>
            <a:r>
              <a:rPr lang="pt-PT" sz="4400" dirty="0" smtClean="0">
                <a:solidFill>
                  <a:schemeClr val="bg1"/>
                </a:solidFill>
                <a:latin typeface="Forte" panose="03060902040502070203" pitchFamily="66" charset="0"/>
              </a:rPr>
              <a:t> Cup </a:t>
            </a:r>
            <a:r>
              <a:rPr lang="pt-PT" sz="4400" dirty="0" err="1" smtClean="0">
                <a:solidFill>
                  <a:schemeClr val="bg1"/>
                </a:solidFill>
                <a:latin typeface="Forte" panose="03060902040502070203" pitchFamily="66" charset="0"/>
              </a:rPr>
              <a:t>Brazil</a:t>
            </a:r>
            <a:endParaRPr lang="pt-PT" sz="44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8712968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u="sng" dirty="0" err="1" smtClean="0"/>
              <a:t>Geography</a:t>
            </a:r>
            <a:endParaRPr lang="pt-PT" sz="2600" dirty="0"/>
          </a:p>
          <a:p>
            <a:r>
              <a:rPr lang="pt-PT" sz="2000" b="1" dirty="0" err="1" smtClean="0"/>
              <a:t>Ivory</a:t>
            </a:r>
            <a:r>
              <a:rPr lang="pt-PT" sz="2000" b="1" dirty="0" smtClean="0"/>
              <a:t> </a:t>
            </a:r>
            <a:r>
              <a:rPr lang="pt-PT" sz="2000" b="1" dirty="0"/>
              <a:t>Coast</a:t>
            </a:r>
            <a:r>
              <a:rPr lang="pt-PT" sz="2000" dirty="0"/>
              <a:t> (French: </a:t>
            </a:r>
            <a:r>
              <a:rPr lang="pt-PT" sz="2000" b="1" i="1" dirty="0"/>
              <a:t>Côte d'Ivoire</a:t>
            </a:r>
            <a:r>
              <a:rPr lang="pt-PT" sz="2000" dirty="0"/>
              <a:t>) officially the </a:t>
            </a:r>
            <a:r>
              <a:rPr lang="pt-PT" sz="2000" b="1" dirty="0"/>
              <a:t>Republic of Ivory Coast</a:t>
            </a:r>
            <a:r>
              <a:rPr lang="pt-PT" sz="2000" dirty="0"/>
              <a:t> (French: </a:t>
            </a:r>
            <a:r>
              <a:rPr lang="pt-PT" sz="2000" i="1" dirty="0" err="1" smtClean="0"/>
              <a:t>République</a:t>
            </a:r>
            <a:r>
              <a:rPr lang="pt-PT" sz="2000" i="1" dirty="0"/>
              <a:t> </a:t>
            </a:r>
            <a:r>
              <a:rPr lang="pt-PT" sz="2000" i="1" dirty="0" smtClean="0"/>
              <a:t>de </a:t>
            </a:r>
            <a:r>
              <a:rPr lang="pt-PT" sz="2000" i="1" dirty="0"/>
              <a:t>Côte d'Ivoire</a:t>
            </a:r>
            <a:r>
              <a:rPr lang="pt-PT" sz="2000" dirty="0"/>
              <a:t>), is a country in West Africa. </a:t>
            </a: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pt-PT" sz="2000" dirty="0" smtClean="0"/>
              <a:t>It</a:t>
            </a:r>
            <a:r>
              <a:rPr lang="cs-CZ" sz="2000" dirty="0" smtClean="0"/>
              <a:t>    </a:t>
            </a:r>
            <a:r>
              <a:rPr lang="pt-PT" sz="2000" dirty="0"/>
              <a:t>borders Liberia, </a:t>
            </a:r>
            <a:endParaRPr lang="pt-PT" sz="2000" dirty="0" smtClean="0"/>
          </a:p>
          <a:p>
            <a:pPr marL="0" indent="0">
              <a:buNone/>
            </a:pPr>
            <a:r>
              <a:rPr lang="pt-PT" sz="2000" dirty="0" err="1" smtClean="0"/>
              <a:t>Guinea</a:t>
            </a:r>
            <a:r>
              <a:rPr lang="pt-PT" sz="2000" dirty="0"/>
              <a:t>, </a:t>
            </a:r>
            <a:r>
              <a:rPr lang="pt-PT" sz="2000" dirty="0" smtClean="0"/>
              <a:t>Mali</a:t>
            </a:r>
            <a:r>
              <a:rPr lang="pt-PT" sz="2000" dirty="0"/>
              <a:t>, </a:t>
            </a:r>
            <a:r>
              <a:rPr lang="pt-PT" sz="2000" dirty="0" smtClean="0"/>
              <a:t>Burkina </a:t>
            </a:r>
            <a:r>
              <a:rPr lang="pt-PT" sz="2000" dirty="0"/>
              <a:t>Faso, </a:t>
            </a:r>
            <a:endParaRPr lang="pt-PT" sz="2000" dirty="0" smtClean="0"/>
          </a:p>
          <a:p>
            <a:pPr marL="0" indent="0">
              <a:buNone/>
            </a:pP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Ghana</a:t>
            </a:r>
            <a:r>
              <a:rPr lang="pt-PT" sz="2000" dirty="0" smtClean="0"/>
              <a:t>. </a:t>
            </a:r>
            <a:r>
              <a:rPr lang="pt-PT" sz="2000" dirty="0" err="1" smtClean="0"/>
              <a:t>Its</a:t>
            </a:r>
            <a:r>
              <a:rPr lang="pt-PT" sz="2000" dirty="0" smtClean="0"/>
              <a:t> </a:t>
            </a:r>
            <a:r>
              <a:rPr lang="pt-PT" sz="2000" dirty="0" err="1"/>
              <a:t>southern</a:t>
            </a:r>
            <a:r>
              <a:rPr lang="pt-PT" sz="2000" dirty="0"/>
              <a:t> </a:t>
            </a:r>
            <a:endParaRPr lang="pt-PT" sz="2000" dirty="0" smtClean="0"/>
          </a:p>
          <a:p>
            <a:pPr marL="0" indent="0">
              <a:buNone/>
            </a:pPr>
            <a:r>
              <a:rPr lang="pt-PT" sz="2000" dirty="0" err="1" smtClean="0"/>
              <a:t>boundary</a:t>
            </a:r>
            <a:r>
              <a:rPr lang="pt-PT" sz="2000" dirty="0" smtClean="0"/>
              <a:t> </a:t>
            </a:r>
            <a:r>
              <a:rPr lang="pt-PT" sz="2000" dirty="0"/>
              <a:t>is along </a:t>
            </a:r>
            <a:endParaRPr lang="cs-CZ" sz="2000" dirty="0" smtClean="0"/>
          </a:p>
          <a:p>
            <a:pPr marL="0" indent="0">
              <a:buNone/>
            </a:pPr>
            <a:r>
              <a:rPr lang="pt-PT" sz="2000" dirty="0" smtClean="0"/>
              <a:t>the</a:t>
            </a:r>
            <a:r>
              <a:rPr lang="pt-PT" sz="2000" dirty="0"/>
              <a:t> Gulf of </a:t>
            </a:r>
            <a:r>
              <a:rPr lang="pt-PT" sz="2000" dirty="0" err="1"/>
              <a:t>Guinea</a:t>
            </a:r>
            <a:r>
              <a:rPr lang="pt-PT" sz="2000" dirty="0" smtClean="0"/>
              <a:t>.</a:t>
            </a:r>
          </a:p>
          <a:p>
            <a:pPr marL="0" indent="0">
              <a:buNone/>
            </a:pPr>
            <a:endParaRPr lang="pt-PT" sz="2000" dirty="0" smtClean="0"/>
          </a:p>
          <a:p>
            <a:r>
              <a:rPr lang="pt-PT" sz="2000" dirty="0" err="1" smtClean="0"/>
              <a:t>The</a:t>
            </a:r>
            <a:r>
              <a:rPr lang="pt-PT" sz="2000" dirty="0" smtClean="0"/>
              <a:t> capital </a:t>
            </a:r>
            <a:r>
              <a:rPr lang="en-US" sz="2000" dirty="0" smtClean="0"/>
              <a:t>city is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Yamoussoukro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the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biggest </a:t>
            </a:r>
            <a:r>
              <a:rPr lang="en-US" sz="2000" dirty="0"/>
              <a:t>city is the </a:t>
            </a:r>
            <a:r>
              <a:rPr lang="en-US" sz="2000" dirty="0" smtClean="0"/>
              <a:t>port </a:t>
            </a:r>
            <a:r>
              <a:rPr lang="en-US" sz="2000" dirty="0"/>
              <a:t>city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of</a:t>
            </a:r>
            <a:r>
              <a:rPr lang="en-US" sz="2000" dirty="0"/>
              <a:t> </a:t>
            </a:r>
            <a:r>
              <a:rPr lang="en-US" sz="2000" b="1" dirty="0"/>
              <a:t>Abidjan</a:t>
            </a:r>
            <a:r>
              <a:rPr lang="en-US" sz="2000" dirty="0"/>
              <a:t>.</a:t>
            </a:r>
            <a:endParaRPr lang="pt-PT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 descr="File:Ivory Coast - Location Map (2013) - CIV - UNOCHA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281048" y="836712"/>
            <a:ext cx="8568952" cy="7156054"/>
          </a:xfrm>
        </p:spPr>
        <p:txBody>
          <a:bodyPr>
            <a:normAutofit/>
          </a:bodyPr>
          <a:lstStyle/>
          <a:p>
            <a:r>
              <a:rPr lang="en-US" sz="2000" dirty="0"/>
              <a:t>	</a:t>
            </a:r>
            <a:r>
              <a:rPr lang="en-US" sz="2000" dirty="0" smtClean="0"/>
              <a:t>								 </a:t>
            </a:r>
            <a:r>
              <a:rPr lang="en-US" sz="2000" b="1" dirty="0" smtClean="0"/>
              <a:t>Population</a:t>
            </a:r>
            <a:r>
              <a:rPr lang="en-US" sz="2000" dirty="0" smtClean="0"/>
              <a:t> is about of 												</a:t>
            </a:r>
            <a:r>
              <a:rPr lang="pt-PT" sz="2000" dirty="0" smtClean="0"/>
              <a:t>22,400,835.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								  </a:t>
            </a:r>
            <a:r>
              <a:rPr lang="en-US" sz="2000" b="1" dirty="0" smtClean="0"/>
              <a:t>Currency</a:t>
            </a:r>
            <a:r>
              <a:rPr lang="en-US" sz="2000" dirty="0" smtClean="0"/>
              <a:t> </a:t>
            </a:r>
            <a:r>
              <a:rPr lang="en-US" sz="2000" dirty="0"/>
              <a:t>– West African CFA </a:t>
            </a:r>
            <a:r>
              <a:rPr lang="en-US" sz="2000" dirty="0" smtClean="0"/>
              <a:t>										 franc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smtClean="0"/>
              <a:t>							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Language</a:t>
            </a:r>
            <a:r>
              <a:rPr lang="en-US" sz="2000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/>
              <a:t>The official language is </a:t>
            </a:r>
            <a:r>
              <a:rPr lang="en-US" sz="2000" b="1" dirty="0"/>
              <a:t>French</a:t>
            </a:r>
            <a:r>
              <a:rPr lang="en-US" sz="2000" dirty="0"/>
              <a:t>, although many indigenous local languages are widely used, including </a:t>
            </a:r>
            <a:r>
              <a:rPr lang="en-US" sz="2000" b="1" dirty="0" err="1"/>
              <a:t>Baoulé</a:t>
            </a:r>
            <a:r>
              <a:rPr lang="en-US" sz="2000" dirty="0"/>
              <a:t>, </a:t>
            </a:r>
            <a:r>
              <a:rPr lang="en-US" sz="2000" b="1" dirty="0" err="1"/>
              <a:t>Dioula</a:t>
            </a:r>
            <a:r>
              <a:rPr lang="en-US" sz="2000" dirty="0"/>
              <a:t>, </a:t>
            </a:r>
            <a:r>
              <a:rPr lang="en-US" sz="2000" b="1" dirty="0"/>
              <a:t>Dan</a:t>
            </a:r>
            <a:r>
              <a:rPr lang="en-US" sz="2000" dirty="0"/>
              <a:t>, </a:t>
            </a:r>
            <a:r>
              <a:rPr lang="en-US" sz="2000" b="1" dirty="0" err="1"/>
              <a:t>Anyin</a:t>
            </a:r>
            <a:r>
              <a:rPr lang="en-US" sz="2000" dirty="0"/>
              <a:t> and </a:t>
            </a:r>
            <a:r>
              <a:rPr lang="en-US" sz="2000" b="1" dirty="0" err="1"/>
              <a:t>Cebaara</a:t>
            </a:r>
            <a:r>
              <a:rPr lang="en-US" sz="2000" b="1" dirty="0"/>
              <a:t> Senufo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err="1"/>
              <a:t>Bandama</a:t>
            </a:r>
            <a:r>
              <a:rPr lang="en-US" sz="2000" b="1" dirty="0"/>
              <a:t> River</a:t>
            </a:r>
            <a:r>
              <a:rPr lang="en-US" sz="2000" dirty="0"/>
              <a:t> is the Longest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River </a:t>
            </a:r>
            <a:r>
              <a:rPr lang="en-US" sz="2000" dirty="0"/>
              <a:t>in Ivory Coast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439">
            <a:off x="442009" y="376092"/>
            <a:ext cx="3799300" cy="248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3479563" cy="2274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-153962"/>
            <a:ext cx="7123080" cy="924475"/>
          </a:xfrm>
        </p:spPr>
        <p:txBody>
          <a:bodyPr/>
          <a:lstStyle/>
          <a:p>
            <a:r>
              <a:rPr lang="pt-PT" u="sng" dirty="0" err="1" smtClean="0"/>
              <a:t>Ivorian</a:t>
            </a:r>
            <a:r>
              <a:rPr lang="pt-PT" u="sng" dirty="0" smtClean="0"/>
              <a:t> </a:t>
            </a:r>
            <a:r>
              <a:rPr lang="pt-PT" u="sng" dirty="0" err="1" smtClean="0"/>
              <a:t>Cuisine</a:t>
            </a:r>
            <a:endParaRPr lang="pt-PT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3262" y="764705"/>
            <a:ext cx="520283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Traditional </a:t>
            </a:r>
            <a:r>
              <a:rPr lang="en-US" sz="2000" dirty="0"/>
              <a:t>cuisine </a:t>
            </a:r>
            <a:r>
              <a:rPr lang="en-US" sz="2000" dirty="0" smtClean="0"/>
              <a:t>is based on tubers</a:t>
            </a:r>
            <a:r>
              <a:rPr lang="en-US" sz="2000" dirty="0"/>
              <a:t>, grains, chicken, seafood, fish, </a:t>
            </a:r>
            <a:r>
              <a:rPr lang="en-US" sz="2000" dirty="0" smtClean="0"/>
              <a:t>fresh fruits</a:t>
            </a:r>
            <a:r>
              <a:rPr lang="en-US" sz="2000" dirty="0"/>
              <a:t>, vegetables and </a:t>
            </a:r>
            <a:r>
              <a:rPr lang="en-US" sz="2000" dirty="0" smtClean="0"/>
              <a:t>spices.</a:t>
            </a:r>
          </a:p>
          <a:p>
            <a:endParaRPr lang="en-US" sz="2000" dirty="0"/>
          </a:p>
          <a:p>
            <a:r>
              <a:rPr lang="en-US" sz="2000" dirty="0" smtClean="0"/>
              <a:t>Common</a:t>
            </a:r>
            <a:r>
              <a:rPr lang="en-US" sz="2000" dirty="0"/>
              <a:t> staple foods include grains and tubers. Côte d'Ivoire is </a:t>
            </a:r>
            <a:r>
              <a:rPr lang="en-US" sz="2000" dirty="0" smtClean="0"/>
              <a:t>the largest</a:t>
            </a:r>
            <a:r>
              <a:rPr lang="en-US" sz="2000" dirty="0"/>
              <a:t>  </a:t>
            </a:r>
            <a:r>
              <a:rPr lang="en-US" sz="2000" dirty="0" smtClean="0"/>
              <a:t>producer of cocoa </a:t>
            </a:r>
            <a:r>
              <a:rPr lang="en-US" sz="2000" dirty="0"/>
              <a:t>in the world, and also produces palm oil and coffee.</a:t>
            </a:r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05267" y="3279631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err="1"/>
              <a:t>Kedjenou</a:t>
            </a:r>
            <a:endParaRPr lang="pt-PT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38050" y="6265814"/>
            <a:ext cx="1946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err="1"/>
              <a:t>Raw</a:t>
            </a:r>
            <a:r>
              <a:rPr lang="pt-PT" sz="2000" dirty="0"/>
              <a:t> </a:t>
            </a:r>
            <a:r>
              <a:rPr lang="pt-PT" sz="2000" b="1" dirty="0"/>
              <a:t>cassava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51369" y="6273905"/>
            <a:ext cx="300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err="1"/>
              <a:t>Alloco</a:t>
            </a:r>
            <a:r>
              <a:rPr lang="pt-PT" sz="2000" dirty="0"/>
              <a:t> (</a:t>
            </a:r>
            <a:r>
              <a:rPr lang="pt-PT" sz="2000" dirty="0" err="1"/>
              <a:t>fried</a:t>
            </a:r>
            <a:r>
              <a:rPr lang="pt-PT" sz="2000" dirty="0"/>
              <a:t> banana)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4233"/>
            <a:ext cx="3212110" cy="240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5"/>
            <a:ext cx="3238436" cy="247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69" y="3789039"/>
            <a:ext cx="3302366" cy="247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-243408"/>
            <a:ext cx="7123080" cy="924475"/>
          </a:xfrm>
        </p:spPr>
        <p:txBody>
          <a:bodyPr/>
          <a:lstStyle/>
          <a:p>
            <a:pPr algn="ctr"/>
            <a:r>
              <a:rPr lang="pt-PT" u="sng" dirty="0" err="1" smtClean="0"/>
              <a:t>Interesting</a:t>
            </a:r>
            <a:r>
              <a:rPr lang="pt-PT" u="sng" dirty="0" smtClean="0"/>
              <a:t> </a:t>
            </a:r>
            <a:r>
              <a:rPr lang="pt-PT" u="sng" dirty="0" err="1" smtClean="0"/>
              <a:t>Places</a:t>
            </a:r>
            <a:endParaRPr lang="pt-PT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285293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/>
              <a:t>Assouinde</a:t>
            </a:r>
            <a:endParaRPr lang="pt-PT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4" y="548680"/>
            <a:ext cx="5359228" cy="226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1" y="3500849"/>
            <a:ext cx="4067693" cy="274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19263" y="6316927"/>
            <a:ext cx="32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err="1"/>
              <a:t>Comoé</a:t>
            </a:r>
            <a:r>
              <a:rPr lang="pt-PT" sz="2000" b="1" dirty="0"/>
              <a:t> </a:t>
            </a:r>
            <a:r>
              <a:rPr lang="pt-PT" sz="2000" b="1" dirty="0" err="1"/>
              <a:t>National</a:t>
            </a:r>
            <a:r>
              <a:rPr lang="pt-PT" sz="2000" b="1" dirty="0"/>
              <a:t> </a:t>
            </a:r>
            <a:r>
              <a:rPr lang="pt-PT" sz="2000" b="1" dirty="0" err="1"/>
              <a:t>Park</a:t>
            </a:r>
            <a:endParaRPr lang="pt-PT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53" y="545081"/>
            <a:ext cx="4477268" cy="227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44208" y="2878948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err="1"/>
              <a:t>Tiagba</a:t>
            </a:r>
            <a:endParaRPr lang="pt-PT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61" y="3401150"/>
            <a:ext cx="3926788" cy="294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0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620688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149018" y="3105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Basilica of Our Lady of Peace </a:t>
            </a:r>
            <a:endParaRPr lang="en-US" b="1" dirty="0" smtClean="0"/>
          </a:p>
          <a:p>
            <a:pPr algn="ctr"/>
            <a:r>
              <a:rPr lang="en-US" b="1" dirty="0" smtClean="0"/>
              <a:t>in </a:t>
            </a:r>
            <a:r>
              <a:rPr lang="en-US" b="1" dirty="0"/>
              <a:t>Yamoussoukro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77549" y="3153283"/>
            <a:ext cx="2808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St. Paul’s Cathedral </a:t>
            </a:r>
            <a:endParaRPr lang="en-US" b="1" dirty="0" smtClean="0"/>
          </a:p>
          <a:p>
            <a:pPr algn="ctr"/>
            <a:r>
              <a:rPr lang="en-US" b="1" dirty="0" smtClean="0"/>
              <a:t>in </a:t>
            </a:r>
            <a:r>
              <a:rPr lang="en-US" b="1" dirty="0"/>
              <a:t>Abidjan</a:t>
            </a:r>
            <a:endParaRPr lang="pt-P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18" y="3913612"/>
            <a:ext cx="4268691" cy="243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65" y="332655"/>
            <a:ext cx="4241957" cy="277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8" y="332655"/>
            <a:ext cx="4180777" cy="277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0" y="4004921"/>
            <a:ext cx="3893262" cy="260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52352" y="3644879"/>
            <a:ext cx="364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(Largest </a:t>
            </a:r>
            <a:r>
              <a:rPr lang="en-US" dirty="0"/>
              <a:t>Church in the </a:t>
            </a:r>
            <a:r>
              <a:rPr lang="en-US" dirty="0" smtClean="0"/>
              <a:t>World)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36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-20757"/>
            <a:ext cx="7125113" cy="924475"/>
          </a:xfrm>
        </p:spPr>
        <p:txBody>
          <a:bodyPr/>
          <a:lstStyle/>
          <a:p>
            <a:pPr algn="ctr"/>
            <a:r>
              <a:rPr lang="pt-PT" u="sng" dirty="0" smtClean="0"/>
              <a:t>FIFA </a:t>
            </a:r>
            <a:r>
              <a:rPr lang="pt-PT" u="sng" dirty="0" err="1" smtClean="0"/>
              <a:t>World</a:t>
            </a:r>
            <a:r>
              <a:rPr lang="pt-PT" u="sng" dirty="0" smtClean="0"/>
              <a:t> Cup 2014</a:t>
            </a:r>
            <a:endParaRPr lang="pt-PT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742075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popular sport in Ivory Coast is </a:t>
            </a:r>
            <a:r>
              <a:rPr lang="en-US" dirty="0" smtClean="0"/>
              <a:t>football. </a:t>
            </a:r>
            <a:r>
              <a:rPr lang="pt-PT" dirty="0" err="1" smtClean="0"/>
              <a:t>The</a:t>
            </a:r>
            <a:r>
              <a:rPr lang="pt-PT" dirty="0"/>
              <a:t> </a:t>
            </a:r>
            <a:r>
              <a:rPr lang="pt-PT" b="1" dirty="0" err="1"/>
              <a:t>Ivory</a:t>
            </a:r>
            <a:r>
              <a:rPr lang="pt-PT" b="1" dirty="0"/>
              <a:t> </a:t>
            </a:r>
            <a:r>
              <a:rPr lang="pt-PT" b="1" dirty="0" err="1"/>
              <a:t>Coast</a:t>
            </a:r>
            <a:r>
              <a:rPr lang="pt-PT" b="1" dirty="0"/>
              <a:t> </a:t>
            </a:r>
            <a:r>
              <a:rPr lang="pt-PT" b="1" dirty="0" err="1"/>
              <a:t>national</a:t>
            </a:r>
            <a:r>
              <a:rPr lang="pt-PT" b="1" dirty="0"/>
              <a:t> </a:t>
            </a:r>
            <a:r>
              <a:rPr lang="pt-PT" b="1" dirty="0" err="1"/>
              <a:t>football</a:t>
            </a:r>
            <a:r>
              <a:rPr lang="pt-PT" b="1" dirty="0"/>
              <a:t> team</a:t>
            </a:r>
            <a:r>
              <a:rPr lang="pt-PT" dirty="0"/>
              <a:t> </a:t>
            </a:r>
            <a:r>
              <a:rPr lang="pt-PT" dirty="0" smtClean="0"/>
              <a:t> </a:t>
            </a:r>
            <a:r>
              <a:rPr lang="pt-PT" dirty="0" err="1" smtClean="0"/>
              <a:t>nicknamed</a:t>
            </a:r>
            <a:r>
              <a:rPr lang="pt-PT" dirty="0"/>
              <a:t> </a:t>
            </a:r>
            <a:r>
              <a:rPr lang="pt-PT" i="1" dirty="0" err="1"/>
              <a:t>Les</a:t>
            </a:r>
            <a:r>
              <a:rPr lang="pt-PT" i="1" dirty="0"/>
              <a:t> </a:t>
            </a:r>
            <a:r>
              <a:rPr lang="pt-PT" i="1" dirty="0" err="1"/>
              <a:t>Éléphants</a:t>
            </a:r>
            <a:r>
              <a:rPr lang="pt-PT" dirty="0"/>
              <a:t> (</a:t>
            </a:r>
            <a:r>
              <a:rPr lang="pt-PT" dirty="0" err="1" smtClean="0"/>
              <a:t>The</a:t>
            </a:r>
            <a:r>
              <a:rPr lang="pt-PT" dirty="0"/>
              <a:t> </a:t>
            </a:r>
            <a:r>
              <a:rPr lang="pt-PT" dirty="0" err="1" smtClean="0"/>
              <a:t>Elephants</a:t>
            </a:r>
            <a:r>
              <a:rPr lang="pt-PT" dirty="0"/>
              <a:t>), </a:t>
            </a:r>
            <a:r>
              <a:rPr lang="en-US" dirty="0" smtClean="0"/>
              <a:t> has </a:t>
            </a:r>
            <a:r>
              <a:rPr lang="en-US" dirty="0"/>
              <a:t>played in the World Cup </a:t>
            </a:r>
            <a:r>
              <a:rPr lang="en-US" dirty="0" smtClean="0"/>
              <a:t>in Germany </a:t>
            </a:r>
            <a:r>
              <a:rPr lang="en-US" dirty="0"/>
              <a:t>2006, in South Africa 2010 and </a:t>
            </a:r>
            <a:r>
              <a:rPr lang="en-US" dirty="0" smtClean="0"/>
              <a:t>now in Brazil. The team </a:t>
            </a:r>
            <a:r>
              <a:rPr lang="pt-PT" dirty="0" err="1" smtClean="0"/>
              <a:t>coach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Sabri</a:t>
            </a:r>
            <a:r>
              <a:rPr lang="pt-PT" dirty="0" smtClean="0"/>
              <a:t> </a:t>
            </a:r>
            <a:r>
              <a:rPr lang="pt-PT" dirty="0" err="1" smtClean="0"/>
              <a:t>Lamouchi</a:t>
            </a:r>
            <a:r>
              <a:rPr lang="pt-PT" dirty="0" smtClean="0"/>
              <a:t>.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Côte</a:t>
            </a:r>
            <a:r>
              <a:rPr lang="pt-PT" dirty="0"/>
              <a:t> d’</a:t>
            </a:r>
            <a:r>
              <a:rPr lang="pt-PT" dirty="0" err="1"/>
              <a:t>Ivoire</a:t>
            </a:r>
            <a:r>
              <a:rPr lang="pt-PT" dirty="0"/>
              <a:t> </a:t>
            </a:r>
            <a:r>
              <a:rPr lang="pt-PT" dirty="0" err="1"/>
              <a:t>boast</a:t>
            </a:r>
            <a:r>
              <a:rPr lang="pt-PT" dirty="0"/>
              <a:t> some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greatest</a:t>
            </a:r>
            <a:r>
              <a:rPr lang="pt-PT" dirty="0"/>
              <a:t> individual </a:t>
            </a:r>
            <a:r>
              <a:rPr lang="pt-PT" dirty="0" err="1"/>
              <a:t>talents</a:t>
            </a:r>
            <a:r>
              <a:rPr lang="pt-PT" dirty="0"/>
              <a:t> in Africa. </a:t>
            </a:r>
            <a:r>
              <a:rPr lang="pt-PT" dirty="0" err="1"/>
              <a:t>Forwards</a:t>
            </a:r>
            <a:r>
              <a:rPr lang="pt-PT" dirty="0"/>
              <a:t> </a:t>
            </a:r>
            <a:r>
              <a:rPr lang="pt-PT" b="1" dirty="0" err="1"/>
              <a:t>Didier</a:t>
            </a:r>
            <a:r>
              <a:rPr lang="pt-PT" b="1" dirty="0"/>
              <a:t> </a:t>
            </a:r>
            <a:r>
              <a:rPr lang="pt-PT" b="1" dirty="0" err="1"/>
              <a:t>Drogba</a:t>
            </a:r>
            <a:r>
              <a:rPr lang="pt-PT" b="1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b="1" dirty="0"/>
              <a:t>Salomon </a:t>
            </a:r>
            <a:r>
              <a:rPr lang="pt-PT" b="1" dirty="0" err="1"/>
              <a:t>Kalou</a:t>
            </a:r>
            <a:r>
              <a:rPr lang="pt-PT" b="1" dirty="0"/>
              <a:t> </a:t>
            </a:r>
            <a:r>
              <a:rPr lang="pt-PT" dirty="0"/>
              <a:t>are a </a:t>
            </a:r>
            <a:r>
              <a:rPr lang="pt-PT" dirty="0" err="1"/>
              <a:t>formidable</a:t>
            </a:r>
            <a:r>
              <a:rPr lang="pt-PT" dirty="0"/>
              <a:t> </a:t>
            </a:r>
            <a:r>
              <a:rPr lang="pt-PT" dirty="0" err="1"/>
              <a:t>front</a:t>
            </a:r>
            <a:r>
              <a:rPr lang="pt-PT" dirty="0"/>
              <a:t> </a:t>
            </a:r>
            <a:r>
              <a:rPr lang="pt-PT" dirty="0" err="1"/>
              <a:t>pair</a:t>
            </a:r>
            <a:r>
              <a:rPr lang="pt-PT" dirty="0"/>
              <a:t>, </a:t>
            </a:r>
            <a:r>
              <a:rPr lang="pt-PT" dirty="0" err="1"/>
              <a:t>while</a:t>
            </a:r>
            <a:r>
              <a:rPr lang="pt-PT" dirty="0"/>
              <a:t> </a:t>
            </a:r>
            <a:r>
              <a:rPr lang="pt-PT" dirty="0" err="1"/>
              <a:t>midfield</a:t>
            </a:r>
            <a:r>
              <a:rPr lang="pt-PT" dirty="0"/>
              <a:t> duo </a:t>
            </a:r>
            <a:r>
              <a:rPr lang="pt-PT" b="1" dirty="0" err="1"/>
              <a:t>Cheick</a:t>
            </a:r>
            <a:r>
              <a:rPr lang="pt-PT" b="1" dirty="0"/>
              <a:t> </a:t>
            </a:r>
            <a:r>
              <a:rPr lang="pt-PT" b="1" dirty="0" err="1"/>
              <a:t>Tiote</a:t>
            </a:r>
            <a:r>
              <a:rPr lang="pt-PT" b="1" dirty="0"/>
              <a:t> </a:t>
            </a:r>
            <a:r>
              <a:rPr lang="pt-PT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Yaya</a:t>
            </a:r>
            <a:r>
              <a:rPr lang="pt-PT" b="1" dirty="0"/>
              <a:t> </a:t>
            </a:r>
            <a:r>
              <a:rPr lang="pt-PT" dirty="0"/>
              <a:t>Toure </a:t>
            </a:r>
            <a:r>
              <a:rPr lang="pt-PT" dirty="0" err="1"/>
              <a:t>perform</a:t>
            </a:r>
            <a:r>
              <a:rPr lang="pt-PT" dirty="0"/>
              <a:t> </a:t>
            </a:r>
            <a:r>
              <a:rPr lang="pt-PT" dirty="0" err="1" smtClean="0"/>
              <a:t>key</a:t>
            </a:r>
            <a:r>
              <a:rPr lang="pt-PT" dirty="0"/>
              <a:t> </a:t>
            </a:r>
            <a:r>
              <a:rPr lang="pt-PT" dirty="0" err="1" smtClean="0"/>
              <a:t>ball-winning</a:t>
            </a:r>
            <a:r>
              <a:rPr lang="pt-PT" dirty="0" smtClean="0"/>
              <a:t> </a:t>
            </a:r>
            <a:r>
              <a:rPr lang="pt-PT" dirty="0" err="1"/>
              <a:t>duties</a:t>
            </a:r>
            <a:r>
              <a:rPr lang="pt-PT" dirty="0"/>
              <a:t> in </a:t>
            </a:r>
            <a:endParaRPr lang="pt-PT" dirty="0" smtClean="0"/>
          </a:p>
          <a:p>
            <a:r>
              <a:rPr lang="pt-PT" dirty="0" smtClean="0"/>
              <a:t>  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/>
              <a:t>middle</a:t>
            </a:r>
            <a:r>
              <a:rPr lang="pt-PT" dirty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 smtClean="0"/>
              <a:t>park</a:t>
            </a:r>
            <a:r>
              <a:rPr lang="pt-PT" dirty="0" smtClean="0"/>
              <a:t>.</a:t>
            </a:r>
          </a:p>
          <a:p>
            <a:r>
              <a:rPr lang="pt-PT" dirty="0"/>
              <a:t> </a:t>
            </a:r>
            <a:r>
              <a:rPr lang="pt-PT" dirty="0" smtClean="0"/>
              <a:t> 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FIFA </a:t>
            </a:r>
            <a:r>
              <a:rPr lang="en-US" dirty="0"/>
              <a:t>currently ranks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Ivory </a:t>
            </a:r>
            <a:r>
              <a:rPr lang="en-US" dirty="0"/>
              <a:t>Coast </a:t>
            </a:r>
            <a:r>
              <a:rPr lang="en-US" dirty="0" smtClean="0"/>
              <a:t>first </a:t>
            </a:r>
          </a:p>
          <a:p>
            <a:r>
              <a:rPr lang="en-US" dirty="0"/>
              <a:t> </a:t>
            </a:r>
            <a:r>
              <a:rPr lang="en-US" dirty="0" smtClean="0"/>
              <a:t>  among </a:t>
            </a:r>
            <a:r>
              <a:rPr lang="en-US" dirty="0"/>
              <a:t> </a:t>
            </a:r>
            <a:r>
              <a:rPr lang="en-US" dirty="0" smtClean="0"/>
              <a:t>African </a:t>
            </a:r>
            <a:r>
              <a:rPr lang="en-US" dirty="0"/>
              <a:t>nations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Didier </a:t>
            </a:r>
            <a:r>
              <a:rPr lang="en-US" dirty="0" err="1" smtClean="0"/>
              <a:t>Drogba</a:t>
            </a:r>
            <a:r>
              <a:rPr lang="en-US" dirty="0" smtClean="0"/>
              <a:t>, captain of </a:t>
            </a:r>
          </a:p>
          <a:p>
            <a:r>
              <a:rPr lang="en-US" dirty="0"/>
              <a:t>t</a:t>
            </a:r>
            <a:r>
              <a:rPr lang="en-US" dirty="0" smtClean="0"/>
              <a:t>he National Football team.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4" y="3356992"/>
            <a:ext cx="2193032" cy="313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44" y="3463462"/>
            <a:ext cx="254950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515" y="0"/>
            <a:ext cx="7125113" cy="924475"/>
          </a:xfrm>
        </p:spPr>
        <p:txBody>
          <a:bodyPr/>
          <a:lstStyle/>
          <a:p>
            <a:pPr algn="ctr"/>
            <a:r>
              <a:rPr lang="pt-PT" sz="3600" u="sng" dirty="0" err="1" smtClean="0"/>
              <a:t>National</a:t>
            </a:r>
            <a:r>
              <a:rPr lang="pt-PT" sz="3600" u="sng" dirty="0" smtClean="0"/>
              <a:t> </a:t>
            </a:r>
            <a:r>
              <a:rPr lang="pt-PT" sz="3600" u="sng" dirty="0" err="1"/>
              <a:t>Football</a:t>
            </a:r>
            <a:r>
              <a:rPr lang="pt-PT" sz="3600" u="sng" dirty="0"/>
              <a:t> Team</a:t>
            </a:r>
          </a:p>
        </p:txBody>
      </p:sp>
      <p:sp>
        <p:nvSpPr>
          <p:cNvPr id="5" name="CaixaDeTexto 4"/>
          <p:cNvSpPr txBox="1"/>
          <p:nvPr/>
        </p:nvSpPr>
        <p:spPr>
          <a:xfrm rot="21302491">
            <a:off x="5762776" y="5912693"/>
            <a:ext cx="3087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err="1" smtClean="0"/>
              <a:t>Good</a:t>
            </a:r>
            <a:r>
              <a:rPr lang="pt-PT" sz="4000" dirty="0" smtClean="0"/>
              <a:t> </a:t>
            </a:r>
            <a:r>
              <a:rPr lang="pt-PT" sz="4000" dirty="0" err="1" smtClean="0"/>
              <a:t>Luck</a:t>
            </a:r>
            <a:r>
              <a:rPr lang="pt-PT" sz="4000" dirty="0" smtClean="0"/>
              <a:t>!</a:t>
            </a:r>
            <a:endParaRPr lang="pt-PT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906">
            <a:off x="460762" y="1133006"/>
            <a:ext cx="8336172" cy="468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ão">
  <a:themeElements>
    <a:clrScheme name="Verã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ã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TC101972873[[fn=Verão]]</Template>
  <TotalTime>1758</TotalTime>
  <Words>75</Words>
  <Application>Microsoft Office PowerPoint</Application>
  <PresentationFormat>Apresentação no Ecrã (4:3)</PresentationFormat>
  <Paragraphs>69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Verão</vt:lpstr>
      <vt:lpstr>Apresentação do PowerPoint</vt:lpstr>
      <vt:lpstr>Apresentação do PowerPoint</vt:lpstr>
      <vt:lpstr>Apresentação do PowerPoint</vt:lpstr>
      <vt:lpstr>Ivorian Cuisine</vt:lpstr>
      <vt:lpstr>Interesting Places</vt:lpstr>
      <vt:lpstr>Apresentação do PowerPoint</vt:lpstr>
      <vt:lpstr>FIFA World Cup 2014</vt:lpstr>
      <vt:lpstr>National Football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Luís Teves</dc:creator>
  <cp:lastModifiedBy>Luís Teves</cp:lastModifiedBy>
  <cp:revision>47</cp:revision>
  <dcterms:created xsi:type="dcterms:W3CDTF">2014-05-27T12:33:38Z</dcterms:created>
  <dcterms:modified xsi:type="dcterms:W3CDTF">2014-06-16T00:26:46Z</dcterms:modified>
</cp:coreProperties>
</file>